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82" r:id="rId7"/>
    <p:sldId id="286" r:id="rId8"/>
    <p:sldId id="287" r:id="rId9"/>
    <p:sldId id="283" r:id="rId10"/>
    <p:sldId id="285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CFF"/>
    <a:srgbClr val="D1C9FF"/>
    <a:srgbClr val="F8BBBA"/>
    <a:srgbClr val="CF1713"/>
    <a:srgbClr val="FACFCE"/>
    <a:srgbClr val="FFE082"/>
    <a:srgbClr val="FFCA28"/>
    <a:srgbClr val="EF5350"/>
    <a:srgbClr val="A5130F"/>
    <a:srgbClr val="E51A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3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3E2E-BF96-E28D-8538-262FAC5DC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BAC9C-49D2-39BA-745C-34FA89B72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11D1A-5A4D-C8B1-8C88-E12F11E3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C8165-0203-49E5-D4F7-4861C3C7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520B2-96F7-3327-DFDB-F57E2DCB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43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0E31-C640-EDB1-E7D8-7ACEA7A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7861D-1D72-821C-1EE3-8AA84A9DC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21045-184A-58F6-6B37-57BC6083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4D834-E486-8723-EF67-A2F2D3F9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C9DF1-D511-EADD-E97A-12728324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23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0190-B090-D539-21AF-201159745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5DE5C-BA5D-525A-5342-7C1EF165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C904C-C986-B178-140C-D3D401F4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BE10C-7D62-55E9-892B-C9EF95DD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C723-3E68-9238-7970-6FBCDB6B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50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6748-74EA-EDB7-3F50-70CAC8CA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8032-221A-D344-3A3F-9F55B7C83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029D-27E7-A73A-16FB-7A4B3C1B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F4C1-8FA7-AA51-82F7-2EF29855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CCB6-056E-5FAE-1B47-43FC1436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1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3FE9-A6C1-E99A-F658-69F16E9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9BAA6-BE52-E67B-986B-F9ECE0D1E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731F-E952-1F6D-FBE6-DBF7039A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810DC-2E37-BD40-0037-6796FE12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91DC-E0F3-6AFA-B285-5AE0908C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18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D824-27F9-3FE0-7487-D1B920CB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BE02-EC65-651C-E4F6-0033B62E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BA1CF-4A14-D276-0282-0DF68CC4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E6D1E-BD2F-2ED2-D657-AAE792A1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A58DB-2267-F554-118D-1978E6A4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33EAE-8364-CC7A-ED07-44C8E273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56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EB9A-B77D-B569-F7D5-B50675E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55EF6-5A36-6727-82E9-0F612DA2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1EE3F-AACA-2C10-FAC9-AE062E3E7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6280F-3C30-61D2-F40A-48316B8D3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06CC4-4FDA-E09B-5A9D-4C45B0B22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DD898-3313-E259-9FCC-4724B817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F90A2-4E2D-80FD-5063-D65910D6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8AA7-7E23-2BB5-E86C-D41569E8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30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CE73-73D8-BAE6-9F6D-8C4F3477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FEFA2-3741-F2B9-B6E4-653D160B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709AE-8F9D-C557-2544-E9084D4E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3108A-FC1C-1E1A-7CCA-7FB471B5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88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38C25-3B46-4F87-32D5-035A26C2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C2409-0DDC-B2E8-D56D-74F519D0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34EA2-CF1D-5475-9E6A-DD71C4A4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6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1C06-1230-2E78-FD56-1D480A89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BD15-7398-EA76-BEF0-E9B9E6DD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71527-ACBE-FDDC-091F-29B865384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EE496-E268-5A5E-8886-9A46B88A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EFCA7-BA9D-88A5-03A1-63C1566A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E9FE5-AD0E-DC68-5897-F9879AAB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4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1203-8893-8556-F44E-3142F5EE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FD782-511F-1006-8EAF-C8F353971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FFC4-A887-92D5-8AD6-99E3C0C1A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6B0BF-55D0-DCF6-5413-9E05D3DE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54171-AAF2-78DD-74A1-1EE425C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CA328-1D73-9279-C0A0-ED945043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22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2F8FF-1A8E-F290-F0A0-2C58A101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3A1DC-438C-C0C3-DCA9-15A92D8DB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D666C-BE39-9B82-2B89-7DF21E189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FD05-2E4E-406F-BD17-A60FB3D520F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1AA77-867A-2B88-9F6A-6A2B6321A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18EE-F1D0-7353-9010-6BD2FAB9E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AEB9-ACF8-427C-A006-50AC26ABE8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5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3EEB7-79A6-46CC-9FC8-625F2E6E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717234-C2D5-0EE8-575C-1A95DF62C599}"/>
              </a:ext>
            </a:extLst>
          </p:cNvPr>
          <p:cNvSpPr/>
          <p:nvPr/>
        </p:nvSpPr>
        <p:spPr>
          <a:xfrm rot="10800000">
            <a:off x="-10434589" y="378971"/>
            <a:ext cx="10229851" cy="850080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A426B3-6A90-DA63-9CC6-970FCD676EAB}"/>
              </a:ext>
            </a:extLst>
          </p:cNvPr>
          <p:cNvSpPr txBox="1"/>
          <p:nvPr/>
        </p:nvSpPr>
        <p:spPr>
          <a:xfrm>
            <a:off x="-7270384" y="511623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PROJECT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60167-B5CA-7F1D-6D6E-C87AF3F5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15747"/>
            <a:ext cx="2705100" cy="399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8CCCE-1D28-487D-E0C5-CA1550091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8" y="1369804"/>
            <a:ext cx="4033277" cy="40332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4D73E8-B780-65BC-1B49-5F979CBB9BDE}"/>
              </a:ext>
            </a:extLst>
          </p:cNvPr>
          <p:cNvSpPr/>
          <p:nvPr/>
        </p:nvSpPr>
        <p:spPr>
          <a:xfrm>
            <a:off x="5272908" y="2601613"/>
            <a:ext cx="5334503" cy="2006585"/>
          </a:xfrm>
          <a:prstGeom prst="rect">
            <a:avLst/>
          </a:prstGeom>
          <a:solidFill>
            <a:srgbClr val="FFCA2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21DC2-C511-E1CA-3450-B77E54E74EF8}"/>
              </a:ext>
            </a:extLst>
          </p:cNvPr>
          <p:cNvSpPr/>
          <p:nvPr/>
        </p:nvSpPr>
        <p:spPr>
          <a:xfrm>
            <a:off x="10976555" y="-200015"/>
            <a:ext cx="1326724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1CC4A-E2C2-FE8D-A6E9-1A30E70D95D9}"/>
              </a:ext>
            </a:extLst>
          </p:cNvPr>
          <p:cNvSpPr/>
          <p:nvPr/>
        </p:nvSpPr>
        <p:spPr>
          <a:xfrm>
            <a:off x="11281648" y="-200015"/>
            <a:ext cx="1326724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38666B-F47A-487F-C775-8AE0E162EB19}"/>
              </a:ext>
            </a:extLst>
          </p:cNvPr>
          <p:cNvSpPr/>
          <p:nvPr/>
        </p:nvSpPr>
        <p:spPr>
          <a:xfrm>
            <a:off x="5088960" y="2425707"/>
            <a:ext cx="5334503" cy="200658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C1DE0F-B666-2A3B-FCD9-764F2F8C2C7C}"/>
              </a:ext>
            </a:extLst>
          </p:cNvPr>
          <p:cNvGrpSpPr/>
          <p:nvPr/>
        </p:nvGrpSpPr>
        <p:grpSpPr>
          <a:xfrm>
            <a:off x="5272908" y="2601613"/>
            <a:ext cx="5385304" cy="1633158"/>
            <a:chOff x="5768471" y="2373390"/>
            <a:chExt cx="5385304" cy="16331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8CD02B-6ED8-87AB-2A07-20DF6D47BF5B}"/>
                </a:ext>
              </a:extLst>
            </p:cNvPr>
            <p:cNvSpPr txBox="1"/>
            <p:nvPr/>
          </p:nvSpPr>
          <p:spPr>
            <a:xfrm>
              <a:off x="5819272" y="2436888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tx1">
                      <a:alpha val="18000"/>
                    </a:schemeClr>
                  </a:solidFill>
                  <a:latin typeface="Montserrat" panose="00000500000000000000" pitchFamily="2" charset="0"/>
                </a:rPr>
                <a:t>Knowledge Sharing 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CDF1C9-09A1-8B0C-7E07-7B2C25735C3C}"/>
                </a:ext>
              </a:extLst>
            </p:cNvPr>
            <p:cNvSpPr txBox="1"/>
            <p:nvPr/>
          </p:nvSpPr>
          <p:spPr>
            <a:xfrm>
              <a:off x="5768471" y="2373390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Montserrat" panose="00000500000000000000" pitchFamily="2" charset="0"/>
                </a:rPr>
                <a:t>Knowledge Sharing System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E85169-B8D4-FFAF-F020-D9E41EA32DB5}"/>
              </a:ext>
            </a:extLst>
          </p:cNvPr>
          <p:cNvSpPr txBox="1"/>
          <p:nvPr/>
        </p:nvSpPr>
        <p:spPr>
          <a:xfrm>
            <a:off x="6031177" y="605731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pic>
        <p:nvPicPr>
          <p:cNvPr id="39" name="Picture 2" descr="Talking about projects - Animated Gif">
            <a:extLst>
              <a:ext uri="{FF2B5EF4-FFF2-40B4-BE49-F238E27FC236}">
                <a16:creationId xmlns:a16="http://schemas.microsoft.com/office/drawing/2014/main" id="{9792AD92-C05A-0F38-A1E5-7C22C401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900" y="2857123"/>
            <a:ext cx="5334502" cy="4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02C9DB1-B9A0-F22F-5AB1-319244CA6B2F}"/>
              </a:ext>
            </a:extLst>
          </p:cNvPr>
          <p:cNvSpPr txBox="1"/>
          <p:nvPr/>
        </p:nvSpPr>
        <p:spPr>
          <a:xfrm>
            <a:off x="13586366" y="1962094"/>
            <a:ext cx="5644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Montserrat" panose="00000500000000000000" pitchFamily="2" charset="0"/>
              </a:rPr>
              <a:t>The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student doubt forum web application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is a platform designed to help students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seek solutions to their academic queries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 It provides a space for students to ask questions, share knowledge, and collaborate with their peers.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r>
              <a:rPr lang="en-US" sz="1400" dirty="0">
                <a:effectLst/>
                <a:latin typeface="Montserrat" panose="00000500000000000000" pitchFamily="2" charset="0"/>
              </a:rPr>
              <a:t>The purpose of this web application is to create a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supportive </a:t>
            </a:r>
            <a:r>
              <a:rPr lang="en-US" sz="1400" i="1" dirty="0">
                <a:effectLst/>
                <a:latin typeface="Montserrat" panose="00000500000000000000" pitchFamily="2" charset="0"/>
              </a:rPr>
              <a:t>&amp;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 interactive community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where students can find answers to their doubts, discuss topics, and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enhance their learning experience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</a:t>
            </a:r>
            <a:endParaRPr lang="en-US" sz="1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2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E94AD615-7D34-F19C-059A-9F46996934B3}"/>
              </a:ext>
            </a:extLst>
          </p:cNvPr>
          <p:cNvSpPr/>
          <p:nvPr/>
        </p:nvSpPr>
        <p:spPr>
          <a:xfrm rot="10800000">
            <a:off x="-2031634" y="3632093"/>
            <a:ext cx="8661034" cy="584774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7EB3D817-33A5-FE20-4D37-107E64ADC7A8}"/>
              </a:ext>
            </a:extLst>
          </p:cNvPr>
          <p:cNvSpPr/>
          <p:nvPr/>
        </p:nvSpPr>
        <p:spPr>
          <a:xfrm rot="10800000">
            <a:off x="-2174509" y="378971"/>
            <a:ext cx="8661036" cy="544912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1399" name="Rectangle 1398">
            <a:extLst>
              <a:ext uri="{FF2B5EF4-FFF2-40B4-BE49-F238E27FC236}">
                <a16:creationId xmlns:a16="http://schemas.microsoft.com/office/drawing/2014/main" id="{5E807243-9B94-A104-A600-847510191B7B}"/>
              </a:ext>
            </a:extLst>
          </p:cNvPr>
          <p:cNvSpPr/>
          <p:nvPr/>
        </p:nvSpPr>
        <p:spPr>
          <a:xfrm>
            <a:off x="1368979" y="-118992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0" name="Rectangle 1399">
            <a:extLst>
              <a:ext uri="{FF2B5EF4-FFF2-40B4-BE49-F238E27FC236}">
                <a16:creationId xmlns:a16="http://schemas.microsoft.com/office/drawing/2014/main" id="{085E3AB1-FD78-7A61-2BD2-FD30D7725CDD}"/>
              </a:ext>
            </a:extLst>
          </p:cNvPr>
          <p:cNvSpPr/>
          <p:nvPr/>
        </p:nvSpPr>
        <p:spPr>
          <a:xfrm>
            <a:off x="613458" y="-118992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AD41FC1F-3193-F8FB-F354-845C07C21FD9}"/>
              </a:ext>
            </a:extLst>
          </p:cNvPr>
          <p:cNvSpPr txBox="1"/>
          <p:nvPr/>
        </p:nvSpPr>
        <p:spPr>
          <a:xfrm>
            <a:off x="4839028" y="1620103"/>
            <a:ext cx="39807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User Management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Question and Answer forum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Project Showcase 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Interactions</a:t>
            </a: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F0284652-AA28-C185-85F0-28E498A89318}"/>
              </a:ext>
            </a:extLst>
          </p:cNvPr>
          <p:cNvSpPr txBox="1"/>
          <p:nvPr/>
        </p:nvSpPr>
        <p:spPr>
          <a:xfrm>
            <a:off x="947678" y="420594"/>
            <a:ext cx="613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1423" name="TextBox 1422">
            <a:extLst>
              <a:ext uri="{FF2B5EF4-FFF2-40B4-BE49-F238E27FC236}">
                <a16:creationId xmlns:a16="http://schemas.microsoft.com/office/drawing/2014/main" id="{D05A14F1-EDA0-BDBC-8293-A13A707A872A}"/>
              </a:ext>
            </a:extLst>
          </p:cNvPr>
          <p:cNvSpPr txBox="1"/>
          <p:nvPr/>
        </p:nvSpPr>
        <p:spPr>
          <a:xfrm>
            <a:off x="1352550" y="3705910"/>
            <a:ext cx="547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D062D9BE-0E71-BB9C-0894-DBB4E6BEDD7D}"/>
              </a:ext>
            </a:extLst>
          </p:cNvPr>
          <p:cNvSpPr txBox="1"/>
          <p:nvPr/>
        </p:nvSpPr>
        <p:spPr>
          <a:xfrm>
            <a:off x="4839028" y="4819829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</a:rPr>
              <a:t>Performance 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</a:rPr>
              <a:t>Security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</a:rPr>
              <a:t>Usability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Montserrat" panose="00000500000000000000" pitchFamily="2" charset="0"/>
              </a:rPr>
              <a:t>Constrains</a:t>
            </a:r>
          </a:p>
        </p:txBody>
      </p:sp>
      <p:pic>
        <p:nvPicPr>
          <p:cNvPr id="1664" name="Picture 1663">
            <a:extLst>
              <a:ext uri="{FF2B5EF4-FFF2-40B4-BE49-F238E27FC236}">
                <a16:creationId xmlns:a16="http://schemas.microsoft.com/office/drawing/2014/main" id="{79C82326-49C7-521D-365E-1804C3F02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489973E-77A8-4C49-3883-C87241790406}"/>
              </a:ext>
            </a:extLst>
          </p:cNvPr>
          <p:cNvSpPr/>
          <p:nvPr/>
        </p:nvSpPr>
        <p:spPr>
          <a:xfrm rot="3525446">
            <a:off x="-2368871" y="2126707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064E8E-02B4-3395-28CF-108D153FDB5C}"/>
              </a:ext>
            </a:extLst>
          </p:cNvPr>
          <p:cNvSpPr/>
          <p:nvPr/>
        </p:nvSpPr>
        <p:spPr>
          <a:xfrm rot="1004365">
            <a:off x="-3346997" y="3201079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C7442-37A0-AD8A-B50A-76234E69C5DE}"/>
              </a:ext>
            </a:extLst>
          </p:cNvPr>
          <p:cNvSpPr/>
          <p:nvPr/>
        </p:nvSpPr>
        <p:spPr>
          <a:xfrm rot="1004365">
            <a:off x="-1469072" y="3217666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13F4EE-CCE6-FC44-B4E3-0C0D9C757060}"/>
              </a:ext>
            </a:extLst>
          </p:cNvPr>
          <p:cNvSpPr/>
          <p:nvPr/>
        </p:nvSpPr>
        <p:spPr>
          <a:xfrm rot="13161219">
            <a:off x="-5611819" y="6257646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D67818-081F-6E83-A443-0764D06A9CF9}"/>
              </a:ext>
            </a:extLst>
          </p:cNvPr>
          <p:cNvSpPr/>
          <p:nvPr/>
        </p:nvSpPr>
        <p:spPr>
          <a:xfrm rot="13161219">
            <a:off x="-2939977" y="342710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A0896E-3406-0F39-F71D-3C9F93C58B7E}"/>
              </a:ext>
            </a:extLst>
          </p:cNvPr>
          <p:cNvSpPr/>
          <p:nvPr/>
        </p:nvSpPr>
        <p:spPr>
          <a:xfrm rot="13161219">
            <a:off x="-3766341" y="5974744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5F7036-BFE2-D78A-3BCB-B3E4A91DF967}"/>
              </a:ext>
            </a:extLst>
          </p:cNvPr>
          <p:cNvSpPr/>
          <p:nvPr/>
        </p:nvSpPr>
        <p:spPr>
          <a:xfrm rot="13161219">
            <a:off x="-2343398" y="3019953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1F4649-0E2C-5529-93E3-04CC07B01A12}"/>
              </a:ext>
            </a:extLst>
          </p:cNvPr>
          <p:cNvSpPr/>
          <p:nvPr/>
        </p:nvSpPr>
        <p:spPr>
          <a:xfrm rot="18916127">
            <a:off x="-3537452" y="3315624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912D1A-D382-E979-60AF-2C68675E85DD}"/>
              </a:ext>
            </a:extLst>
          </p:cNvPr>
          <p:cNvSpPr/>
          <p:nvPr/>
        </p:nvSpPr>
        <p:spPr>
          <a:xfrm rot="18916127">
            <a:off x="-4607745" y="6176534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0FAB9B-C7A9-F3DC-EE5D-8C3B8B923807}"/>
              </a:ext>
            </a:extLst>
          </p:cNvPr>
          <p:cNvSpPr/>
          <p:nvPr/>
        </p:nvSpPr>
        <p:spPr>
          <a:xfrm rot="18916127">
            <a:off x="-3806449" y="566689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533195-5034-6B2C-2003-61B4DEA59176}"/>
              </a:ext>
            </a:extLst>
          </p:cNvPr>
          <p:cNvSpPr/>
          <p:nvPr/>
        </p:nvSpPr>
        <p:spPr>
          <a:xfrm rot="13161219">
            <a:off x="-2775372" y="6965700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F5FAC0-69F1-A579-F382-7D52FF1FB066}"/>
              </a:ext>
            </a:extLst>
          </p:cNvPr>
          <p:cNvSpPr/>
          <p:nvPr/>
        </p:nvSpPr>
        <p:spPr>
          <a:xfrm rot="13161219">
            <a:off x="-1837512" y="2460115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7F39DA-5AB9-A1A6-2967-C66FC54B5638}"/>
              </a:ext>
            </a:extLst>
          </p:cNvPr>
          <p:cNvSpPr/>
          <p:nvPr/>
        </p:nvSpPr>
        <p:spPr>
          <a:xfrm rot="18916127">
            <a:off x="-2692228" y="6258429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3D4FE5-0333-D605-3F78-6ECC1F79702E}"/>
              </a:ext>
            </a:extLst>
          </p:cNvPr>
          <p:cNvSpPr/>
          <p:nvPr/>
        </p:nvSpPr>
        <p:spPr>
          <a:xfrm rot="18916127">
            <a:off x="-4601999" y="6464937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1C51E0-ACB1-AC26-5BEE-C3AF14DB4896}"/>
              </a:ext>
            </a:extLst>
          </p:cNvPr>
          <p:cNvSpPr/>
          <p:nvPr/>
        </p:nvSpPr>
        <p:spPr>
          <a:xfrm rot="14698925">
            <a:off x="-4241550" y="5883947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2EC980-44F4-74AE-11FB-C99CBC4F22FF}"/>
              </a:ext>
            </a:extLst>
          </p:cNvPr>
          <p:cNvSpPr/>
          <p:nvPr/>
        </p:nvSpPr>
        <p:spPr>
          <a:xfrm rot="14698925">
            <a:off x="-2626220" y="2867831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9BFE0E-FA2B-5721-F5A7-92A53477CEA5}"/>
              </a:ext>
            </a:extLst>
          </p:cNvPr>
          <p:cNvSpPr/>
          <p:nvPr/>
        </p:nvSpPr>
        <p:spPr>
          <a:xfrm rot="3525446">
            <a:off x="-3010282" y="3148606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1CA52B-80F5-B791-F0C5-BC1A7E67BE10}"/>
              </a:ext>
            </a:extLst>
          </p:cNvPr>
          <p:cNvSpPr/>
          <p:nvPr/>
        </p:nvSpPr>
        <p:spPr>
          <a:xfrm rot="18916127">
            <a:off x="-3895212" y="6436227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747A06-9E50-DFB9-332E-1466F075A1B1}"/>
              </a:ext>
            </a:extLst>
          </p:cNvPr>
          <p:cNvSpPr/>
          <p:nvPr/>
        </p:nvSpPr>
        <p:spPr>
          <a:xfrm rot="10515174">
            <a:off x="-4579462" y="2954555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2D80DC-2A82-B8A1-2D45-4DC36E097834}"/>
              </a:ext>
            </a:extLst>
          </p:cNvPr>
          <p:cNvSpPr/>
          <p:nvPr/>
        </p:nvSpPr>
        <p:spPr>
          <a:xfrm rot="10515174">
            <a:off x="-1369950" y="4412035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DDAA35-ACE4-BF68-32CA-E8793BEF36BA}"/>
              </a:ext>
            </a:extLst>
          </p:cNvPr>
          <p:cNvSpPr/>
          <p:nvPr/>
        </p:nvSpPr>
        <p:spPr>
          <a:xfrm rot="10515174">
            <a:off x="-4364366" y="2600343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0AC1BF-EA0A-0064-7F41-630658D014F0}"/>
              </a:ext>
            </a:extLst>
          </p:cNvPr>
          <p:cNvSpPr/>
          <p:nvPr/>
        </p:nvSpPr>
        <p:spPr>
          <a:xfrm rot="10515174">
            <a:off x="-4355335" y="2277050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B9EFA2-A48B-DF1F-7CE4-FEC6B196287D}"/>
              </a:ext>
            </a:extLst>
          </p:cNvPr>
          <p:cNvSpPr/>
          <p:nvPr/>
        </p:nvSpPr>
        <p:spPr>
          <a:xfrm rot="10515174">
            <a:off x="-3587034" y="2007599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B41E1E-332D-4D5E-5212-28DBCD3F647F}"/>
              </a:ext>
            </a:extLst>
          </p:cNvPr>
          <p:cNvSpPr/>
          <p:nvPr/>
        </p:nvSpPr>
        <p:spPr>
          <a:xfrm rot="10515174">
            <a:off x="-4180388" y="1817865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A2A531-968B-C3E1-2B1F-9D0984E1727E}"/>
              </a:ext>
            </a:extLst>
          </p:cNvPr>
          <p:cNvSpPr/>
          <p:nvPr/>
        </p:nvSpPr>
        <p:spPr>
          <a:xfrm rot="7994093">
            <a:off x="-4923231" y="485846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76F282-4AFF-2B40-3768-C2CA60243AF2}"/>
              </a:ext>
            </a:extLst>
          </p:cNvPr>
          <p:cNvSpPr/>
          <p:nvPr/>
        </p:nvSpPr>
        <p:spPr>
          <a:xfrm rot="7994093">
            <a:off x="-3423723" y="4991452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0DE893-0461-BC82-938A-4D463805D128}"/>
              </a:ext>
            </a:extLst>
          </p:cNvPr>
          <p:cNvSpPr/>
          <p:nvPr/>
        </p:nvSpPr>
        <p:spPr>
          <a:xfrm rot="7994093">
            <a:off x="-4079491" y="4146082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4ED847-2BA0-F876-CEED-0E4C9D106349}"/>
              </a:ext>
            </a:extLst>
          </p:cNvPr>
          <p:cNvSpPr/>
          <p:nvPr/>
        </p:nvSpPr>
        <p:spPr>
          <a:xfrm rot="7994093">
            <a:off x="-2338497" y="201398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EB53FA-BFA0-48F7-DADE-0DD611F4EB73}"/>
              </a:ext>
            </a:extLst>
          </p:cNvPr>
          <p:cNvSpPr/>
          <p:nvPr/>
        </p:nvSpPr>
        <p:spPr>
          <a:xfrm rot="7994093">
            <a:off x="-2567274" y="58687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04FDCB-E4A6-9792-F9D4-E46AAD6AA81F}"/>
              </a:ext>
            </a:extLst>
          </p:cNvPr>
          <p:cNvSpPr/>
          <p:nvPr/>
        </p:nvSpPr>
        <p:spPr>
          <a:xfrm rot="7994093">
            <a:off x="-3654705" y="1951345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15F298-0CB7-4CC0-D80C-0911DC5C9EB1}"/>
              </a:ext>
            </a:extLst>
          </p:cNvPr>
          <p:cNvSpPr/>
          <p:nvPr/>
        </p:nvSpPr>
        <p:spPr>
          <a:xfrm rot="7994093">
            <a:off x="-3384495" y="1392472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D1705D-280F-EAA9-0587-7FC434D58E1F}"/>
              </a:ext>
            </a:extLst>
          </p:cNvPr>
          <p:cNvSpPr/>
          <p:nvPr/>
        </p:nvSpPr>
        <p:spPr>
          <a:xfrm rot="7994093">
            <a:off x="-2927531" y="3692141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2339B9-AEBD-B240-49B6-9C3C78CA8A50}"/>
              </a:ext>
            </a:extLst>
          </p:cNvPr>
          <p:cNvSpPr/>
          <p:nvPr/>
        </p:nvSpPr>
        <p:spPr>
          <a:xfrm rot="7994093">
            <a:off x="-2783785" y="442752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286D51-640C-0C36-DA2B-5A02A7A86661}"/>
              </a:ext>
            </a:extLst>
          </p:cNvPr>
          <p:cNvSpPr/>
          <p:nvPr/>
        </p:nvSpPr>
        <p:spPr>
          <a:xfrm rot="7994093">
            <a:off x="-3021536" y="428562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DB6BD6-34DD-85CF-D67B-7A261A9C4A68}"/>
              </a:ext>
            </a:extLst>
          </p:cNvPr>
          <p:cNvSpPr/>
          <p:nvPr/>
        </p:nvSpPr>
        <p:spPr>
          <a:xfrm rot="7994093">
            <a:off x="-2405126" y="100787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A7B8D1-67AE-76FA-E23D-70882CDDE260}"/>
              </a:ext>
            </a:extLst>
          </p:cNvPr>
          <p:cNvSpPr/>
          <p:nvPr/>
        </p:nvSpPr>
        <p:spPr>
          <a:xfrm rot="7994093">
            <a:off x="-2665981" y="486473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B60615-5CB5-7239-179B-75E7BE558D3C}"/>
              </a:ext>
            </a:extLst>
          </p:cNvPr>
          <p:cNvSpPr/>
          <p:nvPr/>
        </p:nvSpPr>
        <p:spPr>
          <a:xfrm rot="7994093">
            <a:off x="-2639808" y="32905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E72F25-BE29-D734-5309-6A7BE91345E7}"/>
              </a:ext>
            </a:extLst>
          </p:cNvPr>
          <p:cNvSpPr/>
          <p:nvPr/>
        </p:nvSpPr>
        <p:spPr>
          <a:xfrm rot="7994093">
            <a:off x="-2975233" y="318993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2A5175-A95F-D6FC-D6D2-535200718965}"/>
              </a:ext>
            </a:extLst>
          </p:cNvPr>
          <p:cNvSpPr/>
          <p:nvPr/>
        </p:nvSpPr>
        <p:spPr>
          <a:xfrm rot="7994093">
            <a:off x="-2969664" y="2340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6655AC-93C3-7419-DAFA-3E2C80AF266A}"/>
              </a:ext>
            </a:extLst>
          </p:cNvPr>
          <p:cNvSpPr/>
          <p:nvPr/>
        </p:nvSpPr>
        <p:spPr>
          <a:xfrm rot="7994093">
            <a:off x="-4490165" y="4496745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1D9987-63DC-5219-2CA6-896F52CA59A3}"/>
              </a:ext>
            </a:extLst>
          </p:cNvPr>
          <p:cNvSpPr/>
          <p:nvPr/>
        </p:nvSpPr>
        <p:spPr>
          <a:xfrm rot="7994093">
            <a:off x="-3128109" y="458569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201565E-FB10-387B-B89E-26D3FE4908E1}"/>
              </a:ext>
            </a:extLst>
          </p:cNvPr>
          <p:cNvSpPr/>
          <p:nvPr/>
        </p:nvSpPr>
        <p:spPr>
          <a:xfrm rot="7994093">
            <a:off x="-2740237" y="-1427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AAF75E-BFE6-8DED-0130-5D00A7984F96}"/>
              </a:ext>
            </a:extLst>
          </p:cNvPr>
          <p:cNvSpPr/>
          <p:nvPr/>
        </p:nvSpPr>
        <p:spPr>
          <a:xfrm rot="7994093">
            <a:off x="-1258756" y="225299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CEECE8-29FE-4D4E-3337-88DB2E00725B}"/>
              </a:ext>
            </a:extLst>
          </p:cNvPr>
          <p:cNvSpPr/>
          <p:nvPr/>
        </p:nvSpPr>
        <p:spPr>
          <a:xfrm rot="7994093">
            <a:off x="-2391080" y="70085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6A132F9-2715-2A81-84A5-7F42C864469A}"/>
              </a:ext>
            </a:extLst>
          </p:cNvPr>
          <p:cNvSpPr/>
          <p:nvPr/>
        </p:nvSpPr>
        <p:spPr>
          <a:xfrm rot="20150947">
            <a:off x="-4170602" y="3021171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A508DE-5120-3062-2D38-DEB999005019}"/>
              </a:ext>
            </a:extLst>
          </p:cNvPr>
          <p:cNvSpPr/>
          <p:nvPr/>
        </p:nvSpPr>
        <p:spPr>
          <a:xfrm rot="20150947">
            <a:off x="-4752020" y="159421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7CF9DFA-A8DE-DDD9-66A0-34AC1C095622}"/>
              </a:ext>
            </a:extLst>
          </p:cNvPr>
          <p:cNvSpPr/>
          <p:nvPr/>
        </p:nvSpPr>
        <p:spPr>
          <a:xfrm rot="4305855">
            <a:off x="-3585029" y="-4211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E4B644-3874-B9AC-C13E-C3D5526F0F5F}"/>
              </a:ext>
            </a:extLst>
          </p:cNvPr>
          <p:cNvSpPr/>
          <p:nvPr/>
        </p:nvSpPr>
        <p:spPr>
          <a:xfrm rot="4305855">
            <a:off x="-2131128" y="4269075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17A46E0-9CA8-353A-DC09-CE0487F98088}"/>
              </a:ext>
            </a:extLst>
          </p:cNvPr>
          <p:cNvSpPr/>
          <p:nvPr/>
        </p:nvSpPr>
        <p:spPr>
          <a:xfrm rot="4305855">
            <a:off x="-4090138" y="90133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6F64087-2D38-3809-6D2A-4D7AD967C56D}"/>
              </a:ext>
            </a:extLst>
          </p:cNvPr>
          <p:cNvSpPr/>
          <p:nvPr/>
        </p:nvSpPr>
        <p:spPr>
          <a:xfrm rot="20258993">
            <a:off x="-4787586" y="2191835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E744D8-D38B-B9D5-ADD1-3D4E03BE38CB}"/>
              </a:ext>
            </a:extLst>
          </p:cNvPr>
          <p:cNvSpPr/>
          <p:nvPr/>
        </p:nvSpPr>
        <p:spPr>
          <a:xfrm rot="4305855">
            <a:off x="-5028678" y="32857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5FFCD08-FA9A-243D-A739-ECCB6331B038}"/>
              </a:ext>
            </a:extLst>
          </p:cNvPr>
          <p:cNvSpPr/>
          <p:nvPr/>
        </p:nvSpPr>
        <p:spPr>
          <a:xfrm rot="4305855">
            <a:off x="-3547359" y="-104054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EBEF8B-F85B-578D-745C-F9A2DF23B233}"/>
              </a:ext>
            </a:extLst>
          </p:cNvPr>
          <p:cNvSpPr/>
          <p:nvPr/>
        </p:nvSpPr>
        <p:spPr>
          <a:xfrm rot="4305855">
            <a:off x="-4202687" y="-133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6BCC828-BAFC-31D4-BB07-44F113F18402}"/>
              </a:ext>
            </a:extLst>
          </p:cNvPr>
          <p:cNvSpPr/>
          <p:nvPr/>
        </p:nvSpPr>
        <p:spPr>
          <a:xfrm rot="4305855">
            <a:off x="-2930841" y="117210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98DFB8-7075-B4B9-7703-649E177E1597}"/>
              </a:ext>
            </a:extLst>
          </p:cNvPr>
          <p:cNvSpPr/>
          <p:nvPr/>
        </p:nvSpPr>
        <p:spPr>
          <a:xfrm rot="4305855">
            <a:off x="-3950634" y="430244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7A827A8-C282-515C-9199-0B678E71A8FD}"/>
              </a:ext>
            </a:extLst>
          </p:cNvPr>
          <p:cNvSpPr/>
          <p:nvPr/>
        </p:nvSpPr>
        <p:spPr>
          <a:xfrm rot="7994093">
            <a:off x="-1516627" y="330688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4" name="Oval 1343">
            <a:extLst>
              <a:ext uri="{FF2B5EF4-FFF2-40B4-BE49-F238E27FC236}">
                <a16:creationId xmlns:a16="http://schemas.microsoft.com/office/drawing/2014/main" id="{8009D609-84E6-0523-CA24-8ACCFF53BA48}"/>
              </a:ext>
            </a:extLst>
          </p:cNvPr>
          <p:cNvSpPr/>
          <p:nvPr/>
        </p:nvSpPr>
        <p:spPr>
          <a:xfrm rot="7994093">
            <a:off x="-2172898" y="1093021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5" name="Oval 1344">
            <a:extLst>
              <a:ext uri="{FF2B5EF4-FFF2-40B4-BE49-F238E27FC236}">
                <a16:creationId xmlns:a16="http://schemas.microsoft.com/office/drawing/2014/main" id="{152F3E2D-AD50-0731-8CC9-616A11B803F7}"/>
              </a:ext>
            </a:extLst>
          </p:cNvPr>
          <p:cNvSpPr/>
          <p:nvPr/>
        </p:nvSpPr>
        <p:spPr>
          <a:xfrm rot="7994093">
            <a:off x="-1943472" y="92683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6" name="Oval 1345">
            <a:extLst>
              <a:ext uri="{FF2B5EF4-FFF2-40B4-BE49-F238E27FC236}">
                <a16:creationId xmlns:a16="http://schemas.microsoft.com/office/drawing/2014/main" id="{F05554FF-D509-B47B-FC83-21E4BD64DAC7}"/>
              </a:ext>
            </a:extLst>
          </p:cNvPr>
          <p:cNvSpPr/>
          <p:nvPr/>
        </p:nvSpPr>
        <p:spPr>
          <a:xfrm rot="88653">
            <a:off x="-3603541" y="749985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7" name="Oval 1346">
            <a:extLst>
              <a:ext uri="{FF2B5EF4-FFF2-40B4-BE49-F238E27FC236}">
                <a16:creationId xmlns:a16="http://schemas.microsoft.com/office/drawing/2014/main" id="{09DE3507-7082-1166-264E-99A74C256D69}"/>
              </a:ext>
            </a:extLst>
          </p:cNvPr>
          <p:cNvSpPr/>
          <p:nvPr/>
        </p:nvSpPr>
        <p:spPr>
          <a:xfrm rot="88653">
            <a:off x="-4474935" y="1468282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8" name="Oval 1347">
            <a:extLst>
              <a:ext uri="{FF2B5EF4-FFF2-40B4-BE49-F238E27FC236}">
                <a16:creationId xmlns:a16="http://schemas.microsoft.com/office/drawing/2014/main" id="{8404BB94-F70D-FC06-0725-DBDF042474E5}"/>
              </a:ext>
            </a:extLst>
          </p:cNvPr>
          <p:cNvSpPr/>
          <p:nvPr/>
        </p:nvSpPr>
        <p:spPr>
          <a:xfrm rot="88653">
            <a:off x="-2249946" y="37248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9" name="Oval 1348">
            <a:extLst>
              <a:ext uri="{FF2B5EF4-FFF2-40B4-BE49-F238E27FC236}">
                <a16:creationId xmlns:a16="http://schemas.microsoft.com/office/drawing/2014/main" id="{140B3D51-FE29-1484-91F3-A4F19E954E43}"/>
              </a:ext>
            </a:extLst>
          </p:cNvPr>
          <p:cNvSpPr/>
          <p:nvPr/>
        </p:nvSpPr>
        <p:spPr>
          <a:xfrm rot="88653">
            <a:off x="-2584108" y="10329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0" name="Oval 1349">
            <a:extLst>
              <a:ext uri="{FF2B5EF4-FFF2-40B4-BE49-F238E27FC236}">
                <a16:creationId xmlns:a16="http://schemas.microsoft.com/office/drawing/2014/main" id="{2073B923-032E-FB87-D873-925CE5140F4A}"/>
              </a:ext>
            </a:extLst>
          </p:cNvPr>
          <p:cNvSpPr/>
          <p:nvPr/>
        </p:nvSpPr>
        <p:spPr>
          <a:xfrm rot="88653">
            <a:off x="-4999196" y="2881342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1" name="Oval 1350">
            <a:extLst>
              <a:ext uri="{FF2B5EF4-FFF2-40B4-BE49-F238E27FC236}">
                <a16:creationId xmlns:a16="http://schemas.microsoft.com/office/drawing/2014/main" id="{1B65690B-EA96-A14B-48F9-AE669BBD59B6}"/>
              </a:ext>
            </a:extLst>
          </p:cNvPr>
          <p:cNvSpPr/>
          <p:nvPr/>
        </p:nvSpPr>
        <p:spPr>
          <a:xfrm rot="88653">
            <a:off x="-3970739" y="354672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2" name="Oval 1351">
            <a:extLst>
              <a:ext uri="{FF2B5EF4-FFF2-40B4-BE49-F238E27FC236}">
                <a16:creationId xmlns:a16="http://schemas.microsoft.com/office/drawing/2014/main" id="{3F9D8CB8-7FDB-C648-44DB-361D82E80685}"/>
              </a:ext>
            </a:extLst>
          </p:cNvPr>
          <p:cNvSpPr/>
          <p:nvPr/>
        </p:nvSpPr>
        <p:spPr>
          <a:xfrm rot="88653">
            <a:off x="-4521936" y="-3558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3" name="Oval 1352">
            <a:extLst>
              <a:ext uri="{FF2B5EF4-FFF2-40B4-BE49-F238E27FC236}">
                <a16:creationId xmlns:a16="http://schemas.microsoft.com/office/drawing/2014/main" id="{13C0874E-2344-7303-0065-AFED13B222B3}"/>
              </a:ext>
            </a:extLst>
          </p:cNvPr>
          <p:cNvSpPr/>
          <p:nvPr/>
        </p:nvSpPr>
        <p:spPr>
          <a:xfrm rot="88653">
            <a:off x="-3660218" y="1543620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4" name="Oval 1353">
            <a:extLst>
              <a:ext uri="{FF2B5EF4-FFF2-40B4-BE49-F238E27FC236}">
                <a16:creationId xmlns:a16="http://schemas.microsoft.com/office/drawing/2014/main" id="{2AE6308A-2438-0FDA-64E2-488DEF92A873}"/>
              </a:ext>
            </a:extLst>
          </p:cNvPr>
          <p:cNvSpPr/>
          <p:nvPr/>
        </p:nvSpPr>
        <p:spPr>
          <a:xfrm rot="88653">
            <a:off x="-4009514" y="2150279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06C36FA6-06A6-AAD7-0D54-2F216D7CFAD3}"/>
              </a:ext>
            </a:extLst>
          </p:cNvPr>
          <p:cNvSpPr/>
          <p:nvPr/>
        </p:nvSpPr>
        <p:spPr>
          <a:xfrm rot="88653">
            <a:off x="-3468406" y="-645783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AB167274-94AF-2798-2E36-474F5FFAC665}"/>
              </a:ext>
            </a:extLst>
          </p:cNvPr>
          <p:cNvSpPr/>
          <p:nvPr/>
        </p:nvSpPr>
        <p:spPr>
          <a:xfrm rot="88653">
            <a:off x="-3254032" y="381430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49981828-E318-52F5-B555-C0A01F60DF19}"/>
              </a:ext>
            </a:extLst>
          </p:cNvPr>
          <p:cNvSpPr/>
          <p:nvPr/>
        </p:nvSpPr>
        <p:spPr>
          <a:xfrm rot="88653">
            <a:off x="-4003350" y="262388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40EF121E-6540-A4BC-1B4E-22ABD1EE44BE}"/>
              </a:ext>
            </a:extLst>
          </p:cNvPr>
          <p:cNvSpPr/>
          <p:nvPr/>
        </p:nvSpPr>
        <p:spPr>
          <a:xfrm rot="88653">
            <a:off x="-5167438" y="-229680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ACD8D21A-360A-35B4-B645-ECD214E4EF8D}"/>
              </a:ext>
            </a:extLst>
          </p:cNvPr>
          <p:cNvSpPr/>
          <p:nvPr/>
        </p:nvSpPr>
        <p:spPr>
          <a:xfrm rot="10515174">
            <a:off x="-3600914" y="922723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5108DF98-EACD-BCB1-833B-339B35DC203D}"/>
              </a:ext>
            </a:extLst>
          </p:cNvPr>
          <p:cNvSpPr/>
          <p:nvPr/>
        </p:nvSpPr>
        <p:spPr>
          <a:xfrm rot="10515174">
            <a:off x="-4128385" y="142164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DEC01457-F81B-ED20-45D6-7870929A4DA8}"/>
              </a:ext>
            </a:extLst>
          </p:cNvPr>
          <p:cNvSpPr/>
          <p:nvPr/>
        </p:nvSpPr>
        <p:spPr>
          <a:xfrm rot="10515174">
            <a:off x="-4457819" y="151952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3AEAC706-CD16-3E2A-87E8-23E7AB44B7BD}"/>
              </a:ext>
            </a:extLst>
          </p:cNvPr>
          <p:cNvSpPr/>
          <p:nvPr/>
        </p:nvSpPr>
        <p:spPr>
          <a:xfrm rot="10515174">
            <a:off x="-3913289" y="1067435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D101F695-3962-DB5A-1361-A96F2903A3A4}"/>
              </a:ext>
            </a:extLst>
          </p:cNvPr>
          <p:cNvSpPr/>
          <p:nvPr/>
        </p:nvSpPr>
        <p:spPr>
          <a:xfrm rot="10515174">
            <a:off x="-3904258" y="74414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271FFF5D-A456-3FCF-014D-C9700088CCFF}"/>
              </a:ext>
            </a:extLst>
          </p:cNvPr>
          <p:cNvSpPr/>
          <p:nvPr/>
        </p:nvSpPr>
        <p:spPr>
          <a:xfrm rot="10515174">
            <a:off x="-2810126" y="86140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F1FD5D74-CD8F-B590-6F09-FA15CCDA9D49}"/>
              </a:ext>
            </a:extLst>
          </p:cNvPr>
          <p:cNvSpPr/>
          <p:nvPr/>
        </p:nvSpPr>
        <p:spPr>
          <a:xfrm rot="10515174">
            <a:off x="-3135957" y="474691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F0E4284E-1A7B-4E1F-B537-AB7BFCD863E1}"/>
              </a:ext>
            </a:extLst>
          </p:cNvPr>
          <p:cNvSpPr/>
          <p:nvPr/>
        </p:nvSpPr>
        <p:spPr>
          <a:xfrm rot="10515174">
            <a:off x="-2721959" y="633045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23EFAADE-5043-A0D3-152F-F6DEC2369179}"/>
              </a:ext>
            </a:extLst>
          </p:cNvPr>
          <p:cNvSpPr/>
          <p:nvPr/>
        </p:nvSpPr>
        <p:spPr>
          <a:xfrm rot="10515174">
            <a:off x="-3729311" y="28495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2D50AF40-4197-3683-BD15-7D3331449D10}"/>
              </a:ext>
            </a:extLst>
          </p:cNvPr>
          <p:cNvSpPr/>
          <p:nvPr/>
        </p:nvSpPr>
        <p:spPr>
          <a:xfrm rot="7994093">
            <a:off x="-5244647" y="314059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9" name="Oval 1368">
            <a:extLst>
              <a:ext uri="{FF2B5EF4-FFF2-40B4-BE49-F238E27FC236}">
                <a16:creationId xmlns:a16="http://schemas.microsoft.com/office/drawing/2014/main" id="{50CCF97F-0DC1-2D3F-60D1-EE0702BD2972}"/>
              </a:ext>
            </a:extLst>
          </p:cNvPr>
          <p:cNvSpPr/>
          <p:nvPr/>
        </p:nvSpPr>
        <p:spPr>
          <a:xfrm rot="7994093">
            <a:off x="-4783548" y="2405509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0" name="Oval 1369">
            <a:extLst>
              <a:ext uri="{FF2B5EF4-FFF2-40B4-BE49-F238E27FC236}">
                <a16:creationId xmlns:a16="http://schemas.microsoft.com/office/drawing/2014/main" id="{2E7A7B09-4624-29ED-F507-A328826B4E67}"/>
              </a:ext>
            </a:extLst>
          </p:cNvPr>
          <p:cNvSpPr/>
          <p:nvPr/>
        </p:nvSpPr>
        <p:spPr>
          <a:xfrm rot="7994093">
            <a:off x="-1926415" y="143520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1" name="Oval 1370">
            <a:extLst>
              <a:ext uri="{FF2B5EF4-FFF2-40B4-BE49-F238E27FC236}">
                <a16:creationId xmlns:a16="http://schemas.microsoft.com/office/drawing/2014/main" id="{2DC28E7F-0B6B-EEBF-2AA6-8BD65B1B9087}"/>
              </a:ext>
            </a:extLst>
          </p:cNvPr>
          <p:cNvSpPr/>
          <p:nvPr/>
        </p:nvSpPr>
        <p:spPr>
          <a:xfrm rot="7994093">
            <a:off x="-2155192" y="182068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F24DD702-E075-B1D5-C668-E14DAA27FE2A}"/>
              </a:ext>
            </a:extLst>
          </p:cNvPr>
          <p:cNvSpPr/>
          <p:nvPr/>
        </p:nvSpPr>
        <p:spPr>
          <a:xfrm rot="7994093">
            <a:off x="-1682086" y="4190423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DF6EDF03-A6D6-FB1C-B4EA-F900586B9026}"/>
              </a:ext>
            </a:extLst>
          </p:cNvPr>
          <p:cNvSpPr/>
          <p:nvPr/>
        </p:nvSpPr>
        <p:spPr>
          <a:xfrm rot="7994093">
            <a:off x="-5225066" y="493755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4" name="Oval 1373">
            <a:extLst>
              <a:ext uri="{FF2B5EF4-FFF2-40B4-BE49-F238E27FC236}">
                <a16:creationId xmlns:a16="http://schemas.microsoft.com/office/drawing/2014/main" id="{3AD9F93A-EA03-8AAA-48BF-BAE7B6771922}"/>
              </a:ext>
            </a:extLst>
          </p:cNvPr>
          <p:cNvSpPr/>
          <p:nvPr/>
        </p:nvSpPr>
        <p:spPr>
          <a:xfrm rot="7994093">
            <a:off x="-4219703" y="200110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5" name="Oval 1374">
            <a:extLst>
              <a:ext uri="{FF2B5EF4-FFF2-40B4-BE49-F238E27FC236}">
                <a16:creationId xmlns:a16="http://schemas.microsoft.com/office/drawing/2014/main" id="{E9283FDD-E956-2A59-FD51-272F7C4543F6}"/>
              </a:ext>
            </a:extLst>
          </p:cNvPr>
          <p:cNvSpPr/>
          <p:nvPr/>
        </p:nvSpPr>
        <p:spPr>
          <a:xfrm rot="7994093">
            <a:off x="-5535594" y="4259647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6" name="Oval 1375">
            <a:extLst>
              <a:ext uri="{FF2B5EF4-FFF2-40B4-BE49-F238E27FC236}">
                <a16:creationId xmlns:a16="http://schemas.microsoft.com/office/drawing/2014/main" id="{60EE4772-2D06-245B-C866-B20A12BFEF05}"/>
              </a:ext>
            </a:extLst>
          </p:cNvPr>
          <p:cNvSpPr/>
          <p:nvPr/>
        </p:nvSpPr>
        <p:spPr>
          <a:xfrm rot="7994093">
            <a:off x="-2755067" y="45709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A6D114EB-C082-E2C4-5F5F-3A2BAFE1190F}"/>
              </a:ext>
            </a:extLst>
          </p:cNvPr>
          <p:cNvSpPr/>
          <p:nvPr/>
        </p:nvSpPr>
        <p:spPr>
          <a:xfrm rot="7994093">
            <a:off x="-4922453" y="45201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4B9EAF80-9AAE-7465-76D4-FCD901D6D40B}"/>
              </a:ext>
            </a:extLst>
          </p:cNvPr>
          <p:cNvSpPr/>
          <p:nvPr/>
        </p:nvSpPr>
        <p:spPr>
          <a:xfrm rot="7994093">
            <a:off x="-5417791" y="469685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9" name="Oval 1378">
            <a:extLst>
              <a:ext uri="{FF2B5EF4-FFF2-40B4-BE49-F238E27FC236}">
                <a16:creationId xmlns:a16="http://schemas.microsoft.com/office/drawing/2014/main" id="{27A16356-CE1C-ACED-3EF2-4A5CE2C7506A}"/>
              </a:ext>
            </a:extLst>
          </p:cNvPr>
          <p:cNvSpPr/>
          <p:nvPr/>
        </p:nvSpPr>
        <p:spPr>
          <a:xfrm rot="7994093">
            <a:off x="-1805238" y="452369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0" name="Oval 1379">
            <a:extLst>
              <a:ext uri="{FF2B5EF4-FFF2-40B4-BE49-F238E27FC236}">
                <a16:creationId xmlns:a16="http://schemas.microsoft.com/office/drawing/2014/main" id="{2CB44F39-4C15-2F4B-FEA2-CAD05967A867}"/>
              </a:ext>
            </a:extLst>
          </p:cNvPr>
          <p:cNvSpPr/>
          <p:nvPr/>
        </p:nvSpPr>
        <p:spPr>
          <a:xfrm rot="7994093">
            <a:off x="-4256856" y="321656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1" name="Oval 1380">
            <a:extLst>
              <a:ext uri="{FF2B5EF4-FFF2-40B4-BE49-F238E27FC236}">
                <a16:creationId xmlns:a16="http://schemas.microsoft.com/office/drawing/2014/main" id="{2762D140-09E3-5D41-F0F1-D8275A5ACAA2}"/>
              </a:ext>
            </a:extLst>
          </p:cNvPr>
          <p:cNvSpPr/>
          <p:nvPr/>
        </p:nvSpPr>
        <p:spPr>
          <a:xfrm rot="7994093">
            <a:off x="-4604584" y="207386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2" name="Oval 1381">
            <a:extLst>
              <a:ext uri="{FF2B5EF4-FFF2-40B4-BE49-F238E27FC236}">
                <a16:creationId xmlns:a16="http://schemas.microsoft.com/office/drawing/2014/main" id="{1C1657F3-41BD-1915-1891-3FC46E21300E}"/>
              </a:ext>
            </a:extLst>
          </p:cNvPr>
          <p:cNvSpPr/>
          <p:nvPr/>
        </p:nvSpPr>
        <p:spPr>
          <a:xfrm rot="7994093">
            <a:off x="-4346625" y="-6395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3" name="Oval 1382">
            <a:extLst>
              <a:ext uri="{FF2B5EF4-FFF2-40B4-BE49-F238E27FC236}">
                <a16:creationId xmlns:a16="http://schemas.microsoft.com/office/drawing/2014/main" id="{A15EEF7A-8F60-2705-67CC-FFDD7D51807F}"/>
              </a:ext>
            </a:extLst>
          </p:cNvPr>
          <p:cNvSpPr/>
          <p:nvPr/>
        </p:nvSpPr>
        <p:spPr>
          <a:xfrm rot="7994093">
            <a:off x="-4081396" y="167849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4" name="Oval 1383">
            <a:extLst>
              <a:ext uri="{FF2B5EF4-FFF2-40B4-BE49-F238E27FC236}">
                <a16:creationId xmlns:a16="http://schemas.microsoft.com/office/drawing/2014/main" id="{5E5042FC-3C10-98EF-CF06-26F6B6E35286}"/>
              </a:ext>
            </a:extLst>
          </p:cNvPr>
          <p:cNvSpPr/>
          <p:nvPr/>
        </p:nvSpPr>
        <p:spPr>
          <a:xfrm rot="7994093">
            <a:off x="-1556510" y="193398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5" name="Oval 1384">
            <a:extLst>
              <a:ext uri="{FF2B5EF4-FFF2-40B4-BE49-F238E27FC236}">
                <a16:creationId xmlns:a16="http://schemas.microsoft.com/office/drawing/2014/main" id="{8242198E-BC78-4247-9237-0E492D3EABD2}"/>
              </a:ext>
            </a:extLst>
          </p:cNvPr>
          <p:cNvSpPr/>
          <p:nvPr/>
        </p:nvSpPr>
        <p:spPr>
          <a:xfrm rot="4305855">
            <a:off x="-4891698" y="-56806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6" name="Oval 1385">
            <a:extLst>
              <a:ext uri="{FF2B5EF4-FFF2-40B4-BE49-F238E27FC236}">
                <a16:creationId xmlns:a16="http://schemas.microsoft.com/office/drawing/2014/main" id="{8F78D5A6-CFA5-7A74-2804-C9B6E411460A}"/>
              </a:ext>
            </a:extLst>
          </p:cNvPr>
          <p:cNvSpPr/>
          <p:nvPr/>
        </p:nvSpPr>
        <p:spPr>
          <a:xfrm rot="4305855">
            <a:off x="-2672774" y="331768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7" name="Oval 1386">
            <a:extLst>
              <a:ext uri="{FF2B5EF4-FFF2-40B4-BE49-F238E27FC236}">
                <a16:creationId xmlns:a16="http://schemas.microsoft.com/office/drawing/2014/main" id="{47A7AB1D-2EF1-6755-E06D-4491917AF724}"/>
              </a:ext>
            </a:extLst>
          </p:cNvPr>
          <p:cNvSpPr/>
          <p:nvPr/>
        </p:nvSpPr>
        <p:spPr>
          <a:xfrm rot="20150947">
            <a:off x="-3606970" y="99219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8" name="Oval 1387">
            <a:extLst>
              <a:ext uri="{FF2B5EF4-FFF2-40B4-BE49-F238E27FC236}">
                <a16:creationId xmlns:a16="http://schemas.microsoft.com/office/drawing/2014/main" id="{000BB1F2-B09E-0C4B-203F-4D7E2CF88D4B}"/>
              </a:ext>
            </a:extLst>
          </p:cNvPr>
          <p:cNvSpPr/>
          <p:nvPr/>
        </p:nvSpPr>
        <p:spPr>
          <a:xfrm rot="20150947">
            <a:off x="-3914228" y="223386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9" name="Oval 1388">
            <a:extLst>
              <a:ext uri="{FF2B5EF4-FFF2-40B4-BE49-F238E27FC236}">
                <a16:creationId xmlns:a16="http://schemas.microsoft.com/office/drawing/2014/main" id="{3BF26E7F-B9D8-6406-02D0-D4A735A22230}"/>
              </a:ext>
            </a:extLst>
          </p:cNvPr>
          <p:cNvSpPr/>
          <p:nvPr/>
        </p:nvSpPr>
        <p:spPr>
          <a:xfrm rot="20150947">
            <a:off x="-2994959" y="2393790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0" name="Oval 1389">
            <a:extLst>
              <a:ext uri="{FF2B5EF4-FFF2-40B4-BE49-F238E27FC236}">
                <a16:creationId xmlns:a16="http://schemas.microsoft.com/office/drawing/2014/main" id="{B97344DB-D066-5CDF-DD22-420E9C08CD68}"/>
              </a:ext>
            </a:extLst>
          </p:cNvPr>
          <p:cNvSpPr/>
          <p:nvPr/>
        </p:nvSpPr>
        <p:spPr>
          <a:xfrm rot="20150947">
            <a:off x="-3863254" y="1853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1" name="Oval 1390">
            <a:extLst>
              <a:ext uri="{FF2B5EF4-FFF2-40B4-BE49-F238E27FC236}">
                <a16:creationId xmlns:a16="http://schemas.microsoft.com/office/drawing/2014/main" id="{592112BB-EF76-304E-99B0-95CA20E083FB}"/>
              </a:ext>
            </a:extLst>
          </p:cNvPr>
          <p:cNvSpPr/>
          <p:nvPr/>
        </p:nvSpPr>
        <p:spPr>
          <a:xfrm rot="4305855">
            <a:off x="-2437434" y="2591890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2" name="Oval 1391">
            <a:extLst>
              <a:ext uri="{FF2B5EF4-FFF2-40B4-BE49-F238E27FC236}">
                <a16:creationId xmlns:a16="http://schemas.microsoft.com/office/drawing/2014/main" id="{EE62828E-7C50-D836-C536-3252D9CBCA63}"/>
              </a:ext>
            </a:extLst>
          </p:cNvPr>
          <p:cNvSpPr/>
          <p:nvPr/>
        </p:nvSpPr>
        <p:spPr>
          <a:xfrm rot="7994093">
            <a:off x="-4604496" y="414374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3" name="Oval 1392">
            <a:extLst>
              <a:ext uri="{FF2B5EF4-FFF2-40B4-BE49-F238E27FC236}">
                <a16:creationId xmlns:a16="http://schemas.microsoft.com/office/drawing/2014/main" id="{1604E7D7-49FF-D621-FF88-9BECA1EFFE04}"/>
              </a:ext>
            </a:extLst>
          </p:cNvPr>
          <p:cNvSpPr/>
          <p:nvPr/>
        </p:nvSpPr>
        <p:spPr>
          <a:xfrm rot="7994093">
            <a:off x="-1338328" y="232615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4" name="Oval 1393">
            <a:extLst>
              <a:ext uri="{FF2B5EF4-FFF2-40B4-BE49-F238E27FC236}">
                <a16:creationId xmlns:a16="http://schemas.microsoft.com/office/drawing/2014/main" id="{7894AF7E-6AE5-3448-B21D-E5E14EBC8663}"/>
              </a:ext>
            </a:extLst>
          </p:cNvPr>
          <p:cNvSpPr/>
          <p:nvPr/>
        </p:nvSpPr>
        <p:spPr>
          <a:xfrm rot="7994093">
            <a:off x="-4647848" y="80036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5" name="Oval 1394">
            <a:extLst>
              <a:ext uri="{FF2B5EF4-FFF2-40B4-BE49-F238E27FC236}">
                <a16:creationId xmlns:a16="http://schemas.microsoft.com/office/drawing/2014/main" id="{2A0B0249-E2A6-1A55-CFD1-BD363D74D73F}"/>
              </a:ext>
            </a:extLst>
          </p:cNvPr>
          <p:cNvSpPr/>
          <p:nvPr/>
        </p:nvSpPr>
        <p:spPr>
          <a:xfrm rot="88653">
            <a:off x="-4023858" y="-6462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6" name="Oval 1395">
            <a:extLst>
              <a:ext uri="{FF2B5EF4-FFF2-40B4-BE49-F238E27FC236}">
                <a16:creationId xmlns:a16="http://schemas.microsoft.com/office/drawing/2014/main" id="{5CE48A68-77B2-C49D-1C92-2F8704C8BBDC}"/>
              </a:ext>
            </a:extLst>
          </p:cNvPr>
          <p:cNvSpPr/>
          <p:nvPr/>
        </p:nvSpPr>
        <p:spPr>
          <a:xfrm rot="88653">
            <a:off x="-1415375" y="1605619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7" name="Oval 1396">
            <a:extLst>
              <a:ext uri="{FF2B5EF4-FFF2-40B4-BE49-F238E27FC236}">
                <a16:creationId xmlns:a16="http://schemas.microsoft.com/office/drawing/2014/main" id="{0E383475-DDF0-A9E3-07B7-69630C772915}"/>
              </a:ext>
            </a:extLst>
          </p:cNvPr>
          <p:cNvSpPr/>
          <p:nvPr/>
        </p:nvSpPr>
        <p:spPr>
          <a:xfrm rot="88653">
            <a:off x="-1749537" y="2266113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8" name="Oval 1397">
            <a:extLst>
              <a:ext uri="{FF2B5EF4-FFF2-40B4-BE49-F238E27FC236}">
                <a16:creationId xmlns:a16="http://schemas.microsoft.com/office/drawing/2014/main" id="{445F0639-610B-6BAE-0811-8A75F0F7D31E}"/>
              </a:ext>
            </a:extLst>
          </p:cNvPr>
          <p:cNvSpPr/>
          <p:nvPr/>
        </p:nvSpPr>
        <p:spPr>
          <a:xfrm rot="88653">
            <a:off x="-4922334" y="4770175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2" name="Oval 1401">
            <a:extLst>
              <a:ext uri="{FF2B5EF4-FFF2-40B4-BE49-F238E27FC236}">
                <a16:creationId xmlns:a16="http://schemas.microsoft.com/office/drawing/2014/main" id="{5B2F1447-BB77-B0F0-E2C1-7A6947AB8343}"/>
              </a:ext>
            </a:extLst>
          </p:cNvPr>
          <p:cNvSpPr/>
          <p:nvPr/>
        </p:nvSpPr>
        <p:spPr>
          <a:xfrm rot="88653">
            <a:off x="-3370619" y="2883246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3" name="Oval 1402">
            <a:extLst>
              <a:ext uri="{FF2B5EF4-FFF2-40B4-BE49-F238E27FC236}">
                <a16:creationId xmlns:a16="http://schemas.microsoft.com/office/drawing/2014/main" id="{12F57961-CF13-7372-347C-711EDCF0B43B}"/>
              </a:ext>
            </a:extLst>
          </p:cNvPr>
          <p:cNvSpPr/>
          <p:nvPr/>
        </p:nvSpPr>
        <p:spPr>
          <a:xfrm rot="88653">
            <a:off x="-2549558" y="5029272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4" name="Oval 1403">
            <a:extLst>
              <a:ext uri="{FF2B5EF4-FFF2-40B4-BE49-F238E27FC236}">
                <a16:creationId xmlns:a16="http://schemas.microsoft.com/office/drawing/2014/main" id="{14BBCB9F-B622-2EB9-61A0-F1A6CB02CE00}"/>
              </a:ext>
            </a:extLst>
          </p:cNvPr>
          <p:cNvSpPr/>
          <p:nvPr/>
        </p:nvSpPr>
        <p:spPr>
          <a:xfrm rot="12566610">
            <a:off x="15378830" y="18447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5" name="Oval 1404">
            <a:extLst>
              <a:ext uri="{FF2B5EF4-FFF2-40B4-BE49-F238E27FC236}">
                <a16:creationId xmlns:a16="http://schemas.microsoft.com/office/drawing/2014/main" id="{7D7B5207-6667-C5B8-1897-137F196C58A9}"/>
              </a:ext>
            </a:extLst>
          </p:cNvPr>
          <p:cNvSpPr/>
          <p:nvPr/>
        </p:nvSpPr>
        <p:spPr>
          <a:xfrm rot="12566610">
            <a:off x="16348254" y="16285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6" name="Oval 1405">
            <a:extLst>
              <a:ext uri="{FF2B5EF4-FFF2-40B4-BE49-F238E27FC236}">
                <a16:creationId xmlns:a16="http://schemas.microsoft.com/office/drawing/2014/main" id="{A819FE7B-70F3-84F1-C274-080E66A2F782}"/>
              </a:ext>
            </a:extLst>
          </p:cNvPr>
          <p:cNvSpPr/>
          <p:nvPr/>
        </p:nvSpPr>
        <p:spPr>
          <a:xfrm rot="12566610">
            <a:off x="15917510" y="21901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7" name="Oval 1406">
            <a:extLst>
              <a:ext uri="{FF2B5EF4-FFF2-40B4-BE49-F238E27FC236}">
                <a16:creationId xmlns:a16="http://schemas.microsoft.com/office/drawing/2014/main" id="{CDED3E90-9499-A7A1-D344-30F233B34395}"/>
              </a:ext>
            </a:extLst>
          </p:cNvPr>
          <p:cNvSpPr/>
          <p:nvPr/>
        </p:nvSpPr>
        <p:spPr>
          <a:xfrm rot="12566610">
            <a:off x="15980383" y="25073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8" name="Oval 1407">
            <a:extLst>
              <a:ext uri="{FF2B5EF4-FFF2-40B4-BE49-F238E27FC236}">
                <a16:creationId xmlns:a16="http://schemas.microsoft.com/office/drawing/2014/main" id="{DB141F16-23F7-08C8-4CD3-BD56BB1FFB27}"/>
              </a:ext>
            </a:extLst>
          </p:cNvPr>
          <p:cNvSpPr/>
          <p:nvPr/>
        </p:nvSpPr>
        <p:spPr>
          <a:xfrm rot="13367667">
            <a:off x="15316029" y="32251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91FDD87A-9B38-96D0-9794-97020C08D3BE}"/>
              </a:ext>
            </a:extLst>
          </p:cNvPr>
          <p:cNvSpPr/>
          <p:nvPr/>
        </p:nvSpPr>
        <p:spPr>
          <a:xfrm rot="12566610">
            <a:off x="15241708" y="30416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CDF66C3D-830E-ED7A-0533-342506F12D9F}"/>
              </a:ext>
            </a:extLst>
          </p:cNvPr>
          <p:cNvSpPr/>
          <p:nvPr/>
        </p:nvSpPr>
        <p:spPr>
          <a:xfrm rot="10846586">
            <a:off x="14481212" y="13463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66A668F2-9955-81FF-4C4D-9F69062872AB}"/>
              </a:ext>
            </a:extLst>
          </p:cNvPr>
          <p:cNvSpPr/>
          <p:nvPr/>
        </p:nvSpPr>
        <p:spPr>
          <a:xfrm rot="10045529">
            <a:off x="15125840" y="45557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B9B1305F-6717-D080-42A2-C7BA4B681FD7}"/>
              </a:ext>
            </a:extLst>
          </p:cNvPr>
          <p:cNvSpPr/>
          <p:nvPr/>
        </p:nvSpPr>
        <p:spPr>
          <a:xfrm rot="10846586">
            <a:off x="14628137" y="34785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5D65048E-0B73-4B56-ADF4-9ED7FD350372}"/>
              </a:ext>
            </a:extLst>
          </p:cNvPr>
          <p:cNvSpPr/>
          <p:nvPr/>
        </p:nvSpPr>
        <p:spPr>
          <a:xfrm rot="10045529">
            <a:off x="14227397" y="55634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01B66E8E-2C19-2819-A667-9895054F86E7}"/>
              </a:ext>
            </a:extLst>
          </p:cNvPr>
          <p:cNvSpPr/>
          <p:nvPr/>
        </p:nvSpPr>
        <p:spPr>
          <a:xfrm rot="10045529">
            <a:off x="14034908" y="61873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53270D7D-2F18-515D-F8A5-F8055EE0F394}"/>
              </a:ext>
            </a:extLst>
          </p:cNvPr>
          <p:cNvSpPr/>
          <p:nvPr/>
        </p:nvSpPr>
        <p:spPr>
          <a:xfrm rot="10846586">
            <a:off x="15566544" y="-4139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33E1058D-2DEC-4F5C-5DE4-F6A1B6CC8EBF}"/>
              </a:ext>
            </a:extLst>
          </p:cNvPr>
          <p:cNvSpPr/>
          <p:nvPr/>
        </p:nvSpPr>
        <p:spPr>
          <a:xfrm rot="10846586">
            <a:off x="14964606" y="5721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5FF1DB21-F79D-6C15-E097-857B4C35A6DF}"/>
              </a:ext>
            </a:extLst>
          </p:cNvPr>
          <p:cNvSpPr/>
          <p:nvPr/>
        </p:nvSpPr>
        <p:spPr>
          <a:xfrm rot="10045529">
            <a:off x="14312677" y="51835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F62CC121-6F0B-59EF-9412-03244203EE2E}"/>
              </a:ext>
            </a:extLst>
          </p:cNvPr>
          <p:cNvSpPr/>
          <p:nvPr/>
        </p:nvSpPr>
        <p:spPr>
          <a:xfrm rot="10045529">
            <a:off x="15340053" y="43785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524CB3AE-C335-B1A2-2DC0-D6362D47205D}"/>
              </a:ext>
            </a:extLst>
          </p:cNvPr>
          <p:cNvSpPr/>
          <p:nvPr/>
        </p:nvSpPr>
        <p:spPr>
          <a:xfrm rot="10846586">
            <a:off x="13578238" y="44007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5" name="Oval 1664">
            <a:extLst>
              <a:ext uri="{FF2B5EF4-FFF2-40B4-BE49-F238E27FC236}">
                <a16:creationId xmlns:a16="http://schemas.microsoft.com/office/drawing/2014/main" id="{2CB88527-843A-F795-61E7-21EA7BE023AF}"/>
              </a:ext>
            </a:extLst>
          </p:cNvPr>
          <p:cNvSpPr/>
          <p:nvPr/>
        </p:nvSpPr>
        <p:spPr>
          <a:xfrm rot="10846586">
            <a:off x="15257365" y="31429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6" name="Oval 1665">
            <a:extLst>
              <a:ext uri="{FF2B5EF4-FFF2-40B4-BE49-F238E27FC236}">
                <a16:creationId xmlns:a16="http://schemas.microsoft.com/office/drawing/2014/main" id="{AC5DF3C0-8C6D-5FED-6CD8-F504BF8A19BB}"/>
              </a:ext>
            </a:extLst>
          </p:cNvPr>
          <p:cNvSpPr/>
          <p:nvPr/>
        </p:nvSpPr>
        <p:spPr>
          <a:xfrm rot="10045529">
            <a:off x="16428408" y="28508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7" name="Oval 1666">
            <a:extLst>
              <a:ext uri="{FF2B5EF4-FFF2-40B4-BE49-F238E27FC236}">
                <a16:creationId xmlns:a16="http://schemas.microsoft.com/office/drawing/2014/main" id="{E92B4BCC-8390-7C6B-CD8F-1D92A63B584B}"/>
              </a:ext>
            </a:extLst>
          </p:cNvPr>
          <p:cNvSpPr/>
          <p:nvPr/>
        </p:nvSpPr>
        <p:spPr>
          <a:xfrm rot="10846586">
            <a:off x="14604631" y="12017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8" name="Oval 1667">
            <a:extLst>
              <a:ext uri="{FF2B5EF4-FFF2-40B4-BE49-F238E27FC236}">
                <a16:creationId xmlns:a16="http://schemas.microsoft.com/office/drawing/2014/main" id="{40589B28-1806-8A84-923B-D484CC032813}"/>
              </a:ext>
            </a:extLst>
          </p:cNvPr>
          <p:cNvSpPr/>
          <p:nvPr/>
        </p:nvSpPr>
        <p:spPr>
          <a:xfrm rot="10846586">
            <a:off x="14143361" y="65789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9" name="Oval 1668">
            <a:extLst>
              <a:ext uri="{FF2B5EF4-FFF2-40B4-BE49-F238E27FC236}">
                <a16:creationId xmlns:a16="http://schemas.microsoft.com/office/drawing/2014/main" id="{FD010CA5-F320-E3CA-E7FE-E4E5FC05871B}"/>
              </a:ext>
            </a:extLst>
          </p:cNvPr>
          <p:cNvSpPr/>
          <p:nvPr/>
        </p:nvSpPr>
        <p:spPr>
          <a:xfrm rot="10045529">
            <a:off x="14030105" y="706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0" name="Oval 1669">
            <a:extLst>
              <a:ext uri="{FF2B5EF4-FFF2-40B4-BE49-F238E27FC236}">
                <a16:creationId xmlns:a16="http://schemas.microsoft.com/office/drawing/2014/main" id="{E65390C0-EE9D-9BFC-E9B6-6AD9200A2D52}"/>
              </a:ext>
            </a:extLst>
          </p:cNvPr>
          <p:cNvSpPr/>
          <p:nvPr/>
        </p:nvSpPr>
        <p:spPr>
          <a:xfrm rot="10846586">
            <a:off x="14138547" y="8684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1" name="Oval 1670">
            <a:extLst>
              <a:ext uri="{FF2B5EF4-FFF2-40B4-BE49-F238E27FC236}">
                <a16:creationId xmlns:a16="http://schemas.microsoft.com/office/drawing/2014/main" id="{B9E83778-DBE4-FE4E-E410-6A4283FF38EE}"/>
              </a:ext>
            </a:extLst>
          </p:cNvPr>
          <p:cNvSpPr/>
          <p:nvPr/>
        </p:nvSpPr>
        <p:spPr>
          <a:xfrm rot="10846586">
            <a:off x="14629515" y="11322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2" name="Oval 1671">
            <a:extLst>
              <a:ext uri="{FF2B5EF4-FFF2-40B4-BE49-F238E27FC236}">
                <a16:creationId xmlns:a16="http://schemas.microsoft.com/office/drawing/2014/main" id="{6ABA4651-1E32-90D8-9A0A-B6A8488D19B1}"/>
              </a:ext>
            </a:extLst>
          </p:cNvPr>
          <p:cNvSpPr/>
          <p:nvPr/>
        </p:nvSpPr>
        <p:spPr>
          <a:xfrm rot="10846586">
            <a:off x="14648438" y="6482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3" name="Oval 1672">
            <a:extLst>
              <a:ext uri="{FF2B5EF4-FFF2-40B4-BE49-F238E27FC236}">
                <a16:creationId xmlns:a16="http://schemas.microsoft.com/office/drawing/2014/main" id="{03A4D9F5-AA83-1EBA-BE57-2B7A5F1BC8FD}"/>
              </a:ext>
            </a:extLst>
          </p:cNvPr>
          <p:cNvSpPr/>
          <p:nvPr/>
        </p:nvSpPr>
        <p:spPr>
          <a:xfrm rot="10846586">
            <a:off x="14154415" y="6463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4" name="Oval 1673">
            <a:extLst>
              <a:ext uri="{FF2B5EF4-FFF2-40B4-BE49-F238E27FC236}">
                <a16:creationId xmlns:a16="http://schemas.microsoft.com/office/drawing/2014/main" id="{9B3416A4-6E06-21CA-9DFC-BD9587B70DF1}"/>
              </a:ext>
            </a:extLst>
          </p:cNvPr>
          <p:cNvSpPr/>
          <p:nvPr/>
        </p:nvSpPr>
        <p:spPr>
          <a:xfrm rot="10846586">
            <a:off x="14640778" y="18353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5" name="Oval 1674">
            <a:extLst>
              <a:ext uri="{FF2B5EF4-FFF2-40B4-BE49-F238E27FC236}">
                <a16:creationId xmlns:a16="http://schemas.microsoft.com/office/drawing/2014/main" id="{388BE1F9-0D91-7561-9AD7-FDC8F369E215}"/>
              </a:ext>
            </a:extLst>
          </p:cNvPr>
          <p:cNvSpPr/>
          <p:nvPr/>
        </p:nvSpPr>
        <p:spPr>
          <a:xfrm rot="10846586">
            <a:off x="14990167" y="18590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6" name="Oval 1675">
            <a:extLst>
              <a:ext uri="{FF2B5EF4-FFF2-40B4-BE49-F238E27FC236}">
                <a16:creationId xmlns:a16="http://schemas.microsoft.com/office/drawing/2014/main" id="{4AE2C6E9-210E-6625-F778-8BEBB8970756}"/>
              </a:ext>
            </a:extLst>
          </p:cNvPr>
          <p:cNvSpPr/>
          <p:nvPr/>
        </p:nvSpPr>
        <p:spPr>
          <a:xfrm rot="10045529">
            <a:off x="15195274" y="53953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7" name="Oval 1676">
            <a:extLst>
              <a:ext uri="{FF2B5EF4-FFF2-40B4-BE49-F238E27FC236}">
                <a16:creationId xmlns:a16="http://schemas.microsoft.com/office/drawing/2014/main" id="{6776BA87-E4DB-3D07-FC84-58E24A6F2388}"/>
              </a:ext>
            </a:extLst>
          </p:cNvPr>
          <p:cNvSpPr/>
          <p:nvPr/>
        </p:nvSpPr>
        <p:spPr>
          <a:xfrm rot="10846586">
            <a:off x="14634631" y="12859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8" name="Oval 1677">
            <a:extLst>
              <a:ext uri="{FF2B5EF4-FFF2-40B4-BE49-F238E27FC236}">
                <a16:creationId xmlns:a16="http://schemas.microsoft.com/office/drawing/2014/main" id="{576B6DF9-8A0F-D55C-54DA-FE740337F486}"/>
              </a:ext>
            </a:extLst>
          </p:cNvPr>
          <p:cNvSpPr/>
          <p:nvPr/>
        </p:nvSpPr>
        <p:spPr>
          <a:xfrm rot="10846586">
            <a:off x="14666907" y="816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9" name="Oval 1678">
            <a:extLst>
              <a:ext uri="{FF2B5EF4-FFF2-40B4-BE49-F238E27FC236}">
                <a16:creationId xmlns:a16="http://schemas.microsoft.com/office/drawing/2014/main" id="{F7440731-CD62-A97C-0752-5E68D3375A26}"/>
              </a:ext>
            </a:extLst>
          </p:cNvPr>
          <p:cNvSpPr/>
          <p:nvPr/>
        </p:nvSpPr>
        <p:spPr>
          <a:xfrm rot="10045529">
            <a:off x="14024523" y="60477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0" name="Oval 1679">
            <a:extLst>
              <a:ext uri="{FF2B5EF4-FFF2-40B4-BE49-F238E27FC236}">
                <a16:creationId xmlns:a16="http://schemas.microsoft.com/office/drawing/2014/main" id="{885CFE57-1927-A716-6D81-8F51213887E0}"/>
              </a:ext>
            </a:extLst>
          </p:cNvPr>
          <p:cNvSpPr/>
          <p:nvPr/>
        </p:nvSpPr>
        <p:spPr>
          <a:xfrm rot="10045529">
            <a:off x="15008404" y="56082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1" name="Oval 1680">
            <a:extLst>
              <a:ext uri="{FF2B5EF4-FFF2-40B4-BE49-F238E27FC236}">
                <a16:creationId xmlns:a16="http://schemas.microsoft.com/office/drawing/2014/main" id="{24646C53-B5E9-52D7-034A-9C392AC0418A}"/>
              </a:ext>
            </a:extLst>
          </p:cNvPr>
          <p:cNvSpPr/>
          <p:nvPr/>
        </p:nvSpPr>
        <p:spPr>
          <a:xfrm rot="10045529">
            <a:off x="14616950" y="70849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2" name="Oval 1681">
            <a:extLst>
              <a:ext uri="{FF2B5EF4-FFF2-40B4-BE49-F238E27FC236}">
                <a16:creationId xmlns:a16="http://schemas.microsoft.com/office/drawing/2014/main" id="{3FB1BAE6-74C5-8115-03B3-8ED3AD68F817}"/>
              </a:ext>
            </a:extLst>
          </p:cNvPr>
          <p:cNvSpPr/>
          <p:nvPr/>
        </p:nvSpPr>
        <p:spPr>
          <a:xfrm rot="10045529">
            <a:off x="15124091" y="47441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3" name="Oval 1682">
            <a:extLst>
              <a:ext uri="{FF2B5EF4-FFF2-40B4-BE49-F238E27FC236}">
                <a16:creationId xmlns:a16="http://schemas.microsoft.com/office/drawing/2014/main" id="{590465B1-0AAD-0027-05EA-A518328EACF0}"/>
              </a:ext>
            </a:extLst>
          </p:cNvPr>
          <p:cNvSpPr/>
          <p:nvPr/>
        </p:nvSpPr>
        <p:spPr>
          <a:xfrm rot="602383">
            <a:off x="15183611" y="19749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4" name="Oval 1683">
            <a:extLst>
              <a:ext uri="{FF2B5EF4-FFF2-40B4-BE49-F238E27FC236}">
                <a16:creationId xmlns:a16="http://schemas.microsoft.com/office/drawing/2014/main" id="{1BEFEC71-6C53-4AC4-6074-5D4B47A10B68}"/>
              </a:ext>
            </a:extLst>
          </p:cNvPr>
          <p:cNvSpPr/>
          <p:nvPr/>
        </p:nvSpPr>
        <p:spPr>
          <a:xfrm rot="602383">
            <a:off x="16418602" y="29554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5" name="Oval 1684">
            <a:extLst>
              <a:ext uri="{FF2B5EF4-FFF2-40B4-BE49-F238E27FC236}">
                <a16:creationId xmlns:a16="http://schemas.microsoft.com/office/drawing/2014/main" id="{2200C36C-3998-0EDC-AB08-B77E470ECF10}"/>
              </a:ext>
            </a:extLst>
          </p:cNvPr>
          <p:cNvSpPr/>
          <p:nvPr/>
        </p:nvSpPr>
        <p:spPr>
          <a:xfrm rot="6357291">
            <a:off x="15225988" y="52164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6" name="Oval 1685">
            <a:extLst>
              <a:ext uri="{FF2B5EF4-FFF2-40B4-BE49-F238E27FC236}">
                <a16:creationId xmlns:a16="http://schemas.microsoft.com/office/drawing/2014/main" id="{FF9D0BFD-D332-25EB-064A-9AAD64CED8BA}"/>
              </a:ext>
            </a:extLst>
          </p:cNvPr>
          <p:cNvSpPr/>
          <p:nvPr/>
        </p:nvSpPr>
        <p:spPr>
          <a:xfrm rot="7158348">
            <a:off x="14917784" y="-3195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7" name="Oval 1686">
            <a:extLst>
              <a:ext uri="{FF2B5EF4-FFF2-40B4-BE49-F238E27FC236}">
                <a16:creationId xmlns:a16="http://schemas.microsoft.com/office/drawing/2014/main" id="{2E051942-F115-4A19-9670-C415F6815D2F}"/>
              </a:ext>
            </a:extLst>
          </p:cNvPr>
          <p:cNvSpPr/>
          <p:nvPr/>
        </p:nvSpPr>
        <p:spPr>
          <a:xfrm rot="6357291">
            <a:off x="17232947" y="32025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8" name="Oval 1687">
            <a:extLst>
              <a:ext uri="{FF2B5EF4-FFF2-40B4-BE49-F238E27FC236}">
                <a16:creationId xmlns:a16="http://schemas.microsoft.com/office/drawing/2014/main" id="{B9EA0266-F3E1-04A3-E1BF-8F440E752E2C}"/>
              </a:ext>
            </a:extLst>
          </p:cNvPr>
          <p:cNvSpPr/>
          <p:nvPr/>
        </p:nvSpPr>
        <p:spPr>
          <a:xfrm rot="710429">
            <a:off x="16258957" y="18765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9" name="Oval 1688">
            <a:extLst>
              <a:ext uri="{FF2B5EF4-FFF2-40B4-BE49-F238E27FC236}">
                <a16:creationId xmlns:a16="http://schemas.microsoft.com/office/drawing/2014/main" id="{29B52CF5-208C-60C5-DE0E-8CD1E60C6BAF}"/>
              </a:ext>
            </a:extLst>
          </p:cNvPr>
          <p:cNvSpPr/>
          <p:nvPr/>
        </p:nvSpPr>
        <p:spPr>
          <a:xfrm rot="1403440">
            <a:off x="13511028" y="63694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0" name="Oval 1689">
            <a:extLst>
              <a:ext uri="{FF2B5EF4-FFF2-40B4-BE49-F238E27FC236}">
                <a16:creationId xmlns:a16="http://schemas.microsoft.com/office/drawing/2014/main" id="{EEC7BC87-FB66-DDBB-8B12-7BB2D164AFE3}"/>
              </a:ext>
            </a:extLst>
          </p:cNvPr>
          <p:cNvSpPr/>
          <p:nvPr/>
        </p:nvSpPr>
        <p:spPr>
          <a:xfrm rot="602383">
            <a:off x="14179585" y="70884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1" name="Oval 1690">
            <a:extLst>
              <a:ext uri="{FF2B5EF4-FFF2-40B4-BE49-F238E27FC236}">
                <a16:creationId xmlns:a16="http://schemas.microsoft.com/office/drawing/2014/main" id="{1E702FE9-AFA1-3BB1-E26F-A2D8CB0F32C0}"/>
              </a:ext>
            </a:extLst>
          </p:cNvPr>
          <p:cNvSpPr/>
          <p:nvPr/>
        </p:nvSpPr>
        <p:spPr>
          <a:xfrm rot="602383">
            <a:off x="15388029" y="78494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2" name="Oval 1691">
            <a:extLst>
              <a:ext uri="{FF2B5EF4-FFF2-40B4-BE49-F238E27FC236}">
                <a16:creationId xmlns:a16="http://schemas.microsoft.com/office/drawing/2014/main" id="{D7D6BFCC-C493-7069-18C5-5D8930D839E9}"/>
              </a:ext>
            </a:extLst>
          </p:cNvPr>
          <p:cNvSpPr/>
          <p:nvPr/>
        </p:nvSpPr>
        <p:spPr>
          <a:xfrm rot="1403440">
            <a:off x="14173052" y="7298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3" name="Oval 1692">
            <a:extLst>
              <a:ext uri="{FF2B5EF4-FFF2-40B4-BE49-F238E27FC236}">
                <a16:creationId xmlns:a16="http://schemas.microsoft.com/office/drawing/2014/main" id="{B9B4A175-AE1D-EA21-3DF6-FDDE64CFF5AC}"/>
              </a:ext>
            </a:extLst>
          </p:cNvPr>
          <p:cNvSpPr/>
          <p:nvPr/>
        </p:nvSpPr>
        <p:spPr>
          <a:xfrm rot="6357291">
            <a:off x="16173985" y="47023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4" name="Oval 1693">
            <a:extLst>
              <a:ext uri="{FF2B5EF4-FFF2-40B4-BE49-F238E27FC236}">
                <a16:creationId xmlns:a16="http://schemas.microsoft.com/office/drawing/2014/main" id="{E1720ACE-42F2-D2D5-2652-6311BC11BF69}"/>
              </a:ext>
            </a:extLst>
          </p:cNvPr>
          <p:cNvSpPr/>
          <p:nvPr/>
        </p:nvSpPr>
        <p:spPr>
          <a:xfrm rot="7158348">
            <a:off x="15014687" y="39826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5" name="Oval 1694">
            <a:extLst>
              <a:ext uri="{FF2B5EF4-FFF2-40B4-BE49-F238E27FC236}">
                <a16:creationId xmlns:a16="http://schemas.microsoft.com/office/drawing/2014/main" id="{6B022C33-F6DD-2963-6DCC-4B98BE412B39}"/>
              </a:ext>
            </a:extLst>
          </p:cNvPr>
          <p:cNvSpPr/>
          <p:nvPr/>
        </p:nvSpPr>
        <p:spPr>
          <a:xfrm rot="6357291">
            <a:off x="16266362" y="33591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6" name="Oval 1695">
            <a:extLst>
              <a:ext uri="{FF2B5EF4-FFF2-40B4-BE49-F238E27FC236}">
                <a16:creationId xmlns:a16="http://schemas.microsoft.com/office/drawing/2014/main" id="{3AFCD3C8-EDDD-EADD-930D-8356787B3F51}"/>
              </a:ext>
            </a:extLst>
          </p:cNvPr>
          <p:cNvSpPr/>
          <p:nvPr/>
        </p:nvSpPr>
        <p:spPr>
          <a:xfrm rot="7158348">
            <a:off x="15057329" y="34176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7" name="Oval 1696">
            <a:extLst>
              <a:ext uri="{FF2B5EF4-FFF2-40B4-BE49-F238E27FC236}">
                <a16:creationId xmlns:a16="http://schemas.microsoft.com/office/drawing/2014/main" id="{562AFA88-7B26-5563-9576-552BC90A9461}"/>
              </a:ext>
            </a:extLst>
          </p:cNvPr>
          <p:cNvSpPr/>
          <p:nvPr/>
        </p:nvSpPr>
        <p:spPr>
          <a:xfrm rot="10045529">
            <a:off x="16599184" y="25516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8" name="Oval 1697">
            <a:extLst>
              <a:ext uri="{FF2B5EF4-FFF2-40B4-BE49-F238E27FC236}">
                <a16:creationId xmlns:a16="http://schemas.microsoft.com/office/drawing/2014/main" id="{84676389-CCAD-34A6-CA0A-CB9F7BD93CCC}"/>
              </a:ext>
            </a:extLst>
          </p:cNvPr>
          <p:cNvSpPr/>
          <p:nvPr/>
        </p:nvSpPr>
        <p:spPr>
          <a:xfrm rot="10846586">
            <a:off x="15035874" y="42476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9" name="Oval 1698">
            <a:extLst>
              <a:ext uri="{FF2B5EF4-FFF2-40B4-BE49-F238E27FC236}">
                <a16:creationId xmlns:a16="http://schemas.microsoft.com/office/drawing/2014/main" id="{8CF56459-E923-A91D-F132-7D6D3578AC5A}"/>
              </a:ext>
            </a:extLst>
          </p:cNvPr>
          <p:cNvSpPr/>
          <p:nvPr/>
        </p:nvSpPr>
        <p:spPr>
          <a:xfrm rot="10846586">
            <a:off x="14849003" y="44605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0" name="Oval 1699">
            <a:extLst>
              <a:ext uri="{FF2B5EF4-FFF2-40B4-BE49-F238E27FC236}">
                <a16:creationId xmlns:a16="http://schemas.microsoft.com/office/drawing/2014/main" id="{523E35AE-4A8E-BD35-9C5F-1B0B82200B5C}"/>
              </a:ext>
            </a:extLst>
          </p:cNvPr>
          <p:cNvSpPr/>
          <p:nvPr/>
        </p:nvSpPr>
        <p:spPr>
          <a:xfrm rot="2140089">
            <a:off x="15934405" y="37877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1" name="Oval 1700">
            <a:extLst>
              <a:ext uri="{FF2B5EF4-FFF2-40B4-BE49-F238E27FC236}">
                <a16:creationId xmlns:a16="http://schemas.microsoft.com/office/drawing/2014/main" id="{38C89C3D-5DE0-0E0B-BFAA-7F7EB5B265DA}"/>
              </a:ext>
            </a:extLst>
          </p:cNvPr>
          <p:cNvSpPr/>
          <p:nvPr/>
        </p:nvSpPr>
        <p:spPr>
          <a:xfrm rot="2140089">
            <a:off x="14521110" y="74510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2" name="Oval 1701">
            <a:extLst>
              <a:ext uri="{FF2B5EF4-FFF2-40B4-BE49-F238E27FC236}">
                <a16:creationId xmlns:a16="http://schemas.microsoft.com/office/drawing/2014/main" id="{029C6031-35D7-8DAA-072E-37F34C3501E6}"/>
              </a:ext>
            </a:extLst>
          </p:cNvPr>
          <p:cNvSpPr/>
          <p:nvPr/>
        </p:nvSpPr>
        <p:spPr>
          <a:xfrm rot="2140089">
            <a:off x="16428542" y="33719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3" name="Oval 1702">
            <a:extLst>
              <a:ext uri="{FF2B5EF4-FFF2-40B4-BE49-F238E27FC236}">
                <a16:creationId xmlns:a16="http://schemas.microsoft.com/office/drawing/2014/main" id="{16E02D6C-557B-26F6-2B99-38698F741FAF}"/>
              </a:ext>
            </a:extLst>
          </p:cNvPr>
          <p:cNvSpPr/>
          <p:nvPr/>
        </p:nvSpPr>
        <p:spPr>
          <a:xfrm rot="2140089">
            <a:off x="13994663" y="52976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4" name="Oval 1703">
            <a:extLst>
              <a:ext uri="{FF2B5EF4-FFF2-40B4-BE49-F238E27FC236}">
                <a16:creationId xmlns:a16="http://schemas.microsoft.com/office/drawing/2014/main" id="{6697CB5C-499F-0B8E-7903-2980CFECC748}"/>
              </a:ext>
            </a:extLst>
          </p:cNvPr>
          <p:cNvSpPr/>
          <p:nvPr/>
        </p:nvSpPr>
        <p:spPr>
          <a:xfrm rot="2140089">
            <a:off x="15063827" y="42011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5" name="Oval 1704">
            <a:extLst>
              <a:ext uri="{FF2B5EF4-FFF2-40B4-BE49-F238E27FC236}">
                <a16:creationId xmlns:a16="http://schemas.microsoft.com/office/drawing/2014/main" id="{FAFDBA05-469B-5AA7-0ECD-681C378F1E4E}"/>
              </a:ext>
            </a:extLst>
          </p:cNvPr>
          <p:cNvSpPr/>
          <p:nvPr/>
        </p:nvSpPr>
        <p:spPr>
          <a:xfrm rot="2941146">
            <a:off x="15657243" y="1139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6" name="Oval 1705">
            <a:extLst>
              <a:ext uri="{FF2B5EF4-FFF2-40B4-BE49-F238E27FC236}">
                <a16:creationId xmlns:a16="http://schemas.microsoft.com/office/drawing/2014/main" id="{E70391B1-9FCF-D155-C5D4-91F5FADC47CC}"/>
              </a:ext>
            </a:extLst>
          </p:cNvPr>
          <p:cNvSpPr/>
          <p:nvPr/>
        </p:nvSpPr>
        <p:spPr>
          <a:xfrm rot="2140089">
            <a:off x="15171785" y="17762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7" name="Oval 1706">
            <a:extLst>
              <a:ext uri="{FF2B5EF4-FFF2-40B4-BE49-F238E27FC236}">
                <a16:creationId xmlns:a16="http://schemas.microsoft.com/office/drawing/2014/main" id="{2594F7F7-DFF7-C964-114A-8AE4BE587121}"/>
              </a:ext>
            </a:extLst>
          </p:cNvPr>
          <p:cNvSpPr/>
          <p:nvPr/>
        </p:nvSpPr>
        <p:spPr>
          <a:xfrm rot="2140089">
            <a:off x="15446205" y="38114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8" name="Oval 1707">
            <a:extLst>
              <a:ext uri="{FF2B5EF4-FFF2-40B4-BE49-F238E27FC236}">
                <a16:creationId xmlns:a16="http://schemas.microsoft.com/office/drawing/2014/main" id="{6B3945D7-BADD-7D29-7E7D-8E20D9B866F0}"/>
              </a:ext>
            </a:extLst>
          </p:cNvPr>
          <p:cNvSpPr/>
          <p:nvPr/>
        </p:nvSpPr>
        <p:spPr>
          <a:xfrm rot="2140089">
            <a:off x="15313109" y="37983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9" name="Oval 1708">
            <a:extLst>
              <a:ext uri="{FF2B5EF4-FFF2-40B4-BE49-F238E27FC236}">
                <a16:creationId xmlns:a16="http://schemas.microsoft.com/office/drawing/2014/main" id="{63BC0505-F077-C5DE-8BA9-5E64CF70E56C}"/>
              </a:ext>
            </a:extLst>
          </p:cNvPr>
          <p:cNvSpPr/>
          <p:nvPr/>
        </p:nvSpPr>
        <p:spPr>
          <a:xfrm rot="2140089">
            <a:off x="15870873" y="28472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0" name="Oval 1709">
            <a:extLst>
              <a:ext uri="{FF2B5EF4-FFF2-40B4-BE49-F238E27FC236}">
                <a16:creationId xmlns:a16="http://schemas.microsoft.com/office/drawing/2014/main" id="{CE8B808B-8BA8-27C0-EC8F-2247BBD60DB7}"/>
              </a:ext>
            </a:extLst>
          </p:cNvPr>
          <p:cNvSpPr/>
          <p:nvPr/>
        </p:nvSpPr>
        <p:spPr>
          <a:xfrm rot="2941146">
            <a:off x="14456631" y="46375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1" name="Oval 1710">
            <a:extLst>
              <a:ext uri="{FF2B5EF4-FFF2-40B4-BE49-F238E27FC236}">
                <a16:creationId xmlns:a16="http://schemas.microsoft.com/office/drawing/2014/main" id="{218DE973-F084-6D4B-A1F8-7385641C45CE}"/>
              </a:ext>
            </a:extLst>
          </p:cNvPr>
          <p:cNvSpPr/>
          <p:nvPr/>
        </p:nvSpPr>
        <p:spPr>
          <a:xfrm rot="2941146">
            <a:off x="15188189" y="13448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2" name="Oval 1711">
            <a:extLst>
              <a:ext uri="{FF2B5EF4-FFF2-40B4-BE49-F238E27FC236}">
                <a16:creationId xmlns:a16="http://schemas.microsoft.com/office/drawing/2014/main" id="{376BA378-D824-EFD7-F2E2-2D4897577A0E}"/>
              </a:ext>
            </a:extLst>
          </p:cNvPr>
          <p:cNvSpPr/>
          <p:nvPr/>
        </p:nvSpPr>
        <p:spPr>
          <a:xfrm rot="2140089">
            <a:off x="15408191" y="26688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3" name="Oval 1712">
            <a:extLst>
              <a:ext uri="{FF2B5EF4-FFF2-40B4-BE49-F238E27FC236}">
                <a16:creationId xmlns:a16="http://schemas.microsoft.com/office/drawing/2014/main" id="{503D69D2-E0F9-C1DA-6798-5160851FD9C9}"/>
              </a:ext>
            </a:extLst>
          </p:cNvPr>
          <p:cNvSpPr/>
          <p:nvPr/>
        </p:nvSpPr>
        <p:spPr>
          <a:xfrm rot="2140089">
            <a:off x="14945442" y="67450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4" name="Oval 1713">
            <a:extLst>
              <a:ext uri="{FF2B5EF4-FFF2-40B4-BE49-F238E27FC236}">
                <a16:creationId xmlns:a16="http://schemas.microsoft.com/office/drawing/2014/main" id="{6B8D7C32-FEAF-50CD-972F-0502B21F5DE1}"/>
              </a:ext>
            </a:extLst>
          </p:cNvPr>
          <p:cNvSpPr/>
          <p:nvPr/>
        </p:nvSpPr>
        <p:spPr>
          <a:xfrm rot="2941146">
            <a:off x="14334977" y="64117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5" name="Oval 1714">
            <a:extLst>
              <a:ext uri="{FF2B5EF4-FFF2-40B4-BE49-F238E27FC236}">
                <a16:creationId xmlns:a16="http://schemas.microsoft.com/office/drawing/2014/main" id="{BCB03D6B-4483-9515-598F-9A1B2CAF7026}"/>
              </a:ext>
            </a:extLst>
          </p:cNvPr>
          <p:cNvSpPr/>
          <p:nvPr/>
        </p:nvSpPr>
        <p:spPr>
          <a:xfrm rot="12566610">
            <a:off x="15623653" y="34701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6" name="Oval 1715">
            <a:extLst>
              <a:ext uri="{FF2B5EF4-FFF2-40B4-BE49-F238E27FC236}">
                <a16:creationId xmlns:a16="http://schemas.microsoft.com/office/drawing/2014/main" id="{81D6539E-D98A-9CAB-A830-1D4BB27A9AD5}"/>
              </a:ext>
            </a:extLst>
          </p:cNvPr>
          <p:cNvSpPr/>
          <p:nvPr/>
        </p:nvSpPr>
        <p:spPr>
          <a:xfrm rot="12566610">
            <a:off x="16966214" y="25452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7" name="Oval 1716">
            <a:extLst>
              <a:ext uri="{FF2B5EF4-FFF2-40B4-BE49-F238E27FC236}">
                <a16:creationId xmlns:a16="http://schemas.microsoft.com/office/drawing/2014/main" id="{E017716A-E5F0-A76E-BCD6-CD186F8AAE1B}"/>
              </a:ext>
            </a:extLst>
          </p:cNvPr>
          <p:cNvSpPr/>
          <p:nvPr/>
        </p:nvSpPr>
        <p:spPr>
          <a:xfrm rot="12566610">
            <a:off x="16248271" y="32233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8" name="Oval 1717">
            <a:extLst>
              <a:ext uri="{FF2B5EF4-FFF2-40B4-BE49-F238E27FC236}">
                <a16:creationId xmlns:a16="http://schemas.microsoft.com/office/drawing/2014/main" id="{AADB469D-49B8-4696-2B65-E78BAB306415}"/>
              </a:ext>
            </a:extLst>
          </p:cNvPr>
          <p:cNvSpPr/>
          <p:nvPr/>
        </p:nvSpPr>
        <p:spPr>
          <a:xfrm rot="12566610">
            <a:off x="17153229" y="31726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9" name="Oval 1718">
            <a:extLst>
              <a:ext uri="{FF2B5EF4-FFF2-40B4-BE49-F238E27FC236}">
                <a16:creationId xmlns:a16="http://schemas.microsoft.com/office/drawing/2014/main" id="{D5D32C46-EA01-0829-3798-BE18ECD736DF}"/>
              </a:ext>
            </a:extLst>
          </p:cNvPr>
          <p:cNvSpPr/>
          <p:nvPr/>
        </p:nvSpPr>
        <p:spPr>
          <a:xfrm rot="12566610">
            <a:off x="16701565" y="41237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0" name="Oval 1719">
            <a:extLst>
              <a:ext uri="{FF2B5EF4-FFF2-40B4-BE49-F238E27FC236}">
                <a16:creationId xmlns:a16="http://schemas.microsoft.com/office/drawing/2014/main" id="{84A64170-AFEF-C9C8-A96B-60A36B8DAF78}"/>
              </a:ext>
            </a:extLst>
          </p:cNvPr>
          <p:cNvSpPr/>
          <p:nvPr/>
        </p:nvSpPr>
        <p:spPr>
          <a:xfrm rot="12566610">
            <a:off x="15608665" y="42519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1" name="Oval 1720">
            <a:extLst>
              <a:ext uri="{FF2B5EF4-FFF2-40B4-BE49-F238E27FC236}">
                <a16:creationId xmlns:a16="http://schemas.microsoft.com/office/drawing/2014/main" id="{5F5374E8-4042-8DB9-78F8-14AFFD140BF7}"/>
              </a:ext>
            </a:extLst>
          </p:cNvPr>
          <p:cNvSpPr/>
          <p:nvPr/>
        </p:nvSpPr>
        <p:spPr>
          <a:xfrm rot="12566610">
            <a:off x="16012127" y="45568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2" name="Oval 1721">
            <a:extLst>
              <a:ext uri="{FF2B5EF4-FFF2-40B4-BE49-F238E27FC236}">
                <a16:creationId xmlns:a16="http://schemas.microsoft.com/office/drawing/2014/main" id="{2EBF56AC-C18D-3FFA-10CC-4680C82FB67E}"/>
              </a:ext>
            </a:extLst>
          </p:cNvPr>
          <p:cNvSpPr/>
          <p:nvPr/>
        </p:nvSpPr>
        <p:spPr>
          <a:xfrm rot="12566610">
            <a:off x="15732437" y="46113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3" name="Oval 1722">
            <a:extLst>
              <a:ext uri="{FF2B5EF4-FFF2-40B4-BE49-F238E27FC236}">
                <a16:creationId xmlns:a16="http://schemas.microsoft.com/office/drawing/2014/main" id="{A89C3751-B923-EF8C-1B94-4AEFABED1E13}"/>
              </a:ext>
            </a:extLst>
          </p:cNvPr>
          <p:cNvSpPr/>
          <p:nvPr/>
        </p:nvSpPr>
        <p:spPr>
          <a:xfrm rot="12566610">
            <a:off x="16479823" y="45411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4" name="Oval 1723">
            <a:extLst>
              <a:ext uri="{FF2B5EF4-FFF2-40B4-BE49-F238E27FC236}">
                <a16:creationId xmlns:a16="http://schemas.microsoft.com/office/drawing/2014/main" id="{4788BA35-4305-BEAA-CF1A-C5FE44932891}"/>
              </a:ext>
            </a:extLst>
          </p:cNvPr>
          <p:cNvSpPr/>
          <p:nvPr/>
        </p:nvSpPr>
        <p:spPr>
          <a:xfrm rot="10846586">
            <a:off x="16026772" y="7450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5" name="Oval 1724">
            <a:extLst>
              <a:ext uri="{FF2B5EF4-FFF2-40B4-BE49-F238E27FC236}">
                <a16:creationId xmlns:a16="http://schemas.microsoft.com/office/drawing/2014/main" id="{9BB49B9D-4CE5-2FF5-8351-FBEAFBA0E507}"/>
              </a:ext>
            </a:extLst>
          </p:cNvPr>
          <p:cNvSpPr/>
          <p:nvPr/>
        </p:nvSpPr>
        <p:spPr>
          <a:xfrm rot="10045529">
            <a:off x="15425321" y="20908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6" name="Oval 1725">
            <a:extLst>
              <a:ext uri="{FF2B5EF4-FFF2-40B4-BE49-F238E27FC236}">
                <a16:creationId xmlns:a16="http://schemas.microsoft.com/office/drawing/2014/main" id="{B073667B-2E8F-E8AE-8047-2D87ADF01E28}"/>
              </a:ext>
            </a:extLst>
          </p:cNvPr>
          <p:cNvSpPr/>
          <p:nvPr/>
        </p:nvSpPr>
        <p:spPr>
          <a:xfrm rot="10846586">
            <a:off x="13052031" y="58589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7" name="Oval 1726">
            <a:extLst>
              <a:ext uri="{FF2B5EF4-FFF2-40B4-BE49-F238E27FC236}">
                <a16:creationId xmlns:a16="http://schemas.microsoft.com/office/drawing/2014/main" id="{D3A20390-4320-A0F4-FFE5-644FD428A4AA}"/>
              </a:ext>
            </a:extLst>
          </p:cNvPr>
          <p:cNvSpPr/>
          <p:nvPr/>
        </p:nvSpPr>
        <p:spPr>
          <a:xfrm rot="10846586">
            <a:off x="13189648" y="54323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8" name="Oval 1727">
            <a:extLst>
              <a:ext uri="{FF2B5EF4-FFF2-40B4-BE49-F238E27FC236}">
                <a16:creationId xmlns:a16="http://schemas.microsoft.com/office/drawing/2014/main" id="{79BD5739-1DFF-271F-0A8B-8CEA791744AE}"/>
              </a:ext>
            </a:extLst>
          </p:cNvPr>
          <p:cNvSpPr/>
          <p:nvPr/>
        </p:nvSpPr>
        <p:spPr>
          <a:xfrm rot="10045529">
            <a:off x="16701382" y="17615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9" name="Oval 1728">
            <a:extLst>
              <a:ext uri="{FF2B5EF4-FFF2-40B4-BE49-F238E27FC236}">
                <a16:creationId xmlns:a16="http://schemas.microsoft.com/office/drawing/2014/main" id="{92C2A4A6-2FEA-E273-BCFF-D9910D55128D}"/>
              </a:ext>
            </a:extLst>
          </p:cNvPr>
          <p:cNvSpPr/>
          <p:nvPr/>
        </p:nvSpPr>
        <p:spPr>
          <a:xfrm rot="10045529">
            <a:off x="15176046" y="27611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0" name="Oval 1729">
            <a:extLst>
              <a:ext uri="{FF2B5EF4-FFF2-40B4-BE49-F238E27FC236}">
                <a16:creationId xmlns:a16="http://schemas.microsoft.com/office/drawing/2014/main" id="{DBF72D3A-2D63-B39E-7EEF-B5695F6AA262}"/>
              </a:ext>
            </a:extLst>
          </p:cNvPr>
          <p:cNvSpPr/>
          <p:nvPr/>
        </p:nvSpPr>
        <p:spPr>
          <a:xfrm rot="10846586">
            <a:off x="15382225" y="3908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1" name="Oval 1730">
            <a:extLst>
              <a:ext uri="{FF2B5EF4-FFF2-40B4-BE49-F238E27FC236}">
                <a16:creationId xmlns:a16="http://schemas.microsoft.com/office/drawing/2014/main" id="{C48AE16F-B0E1-B349-0AA2-726064DB1C23}"/>
              </a:ext>
            </a:extLst>
          </p:cNvPr>
          <p:cNvSpPr/>
          <p:nvPr/>
        </p:nvSpPr>
        <p:spPr>
          <a:xfrm rot="10045529">
            <a:off x="15420518" y="29665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2" name="Oval 1731">
            <a:extLst>
              <a:ext uri="{FF2B5EF4-FFF2-40B4-BE49-F238E27FC236}">
                <a16:creationId xmlns:a16="http://schemas.microsoft.com/office/drawing/2014/main" id="{B581B371-A2C4-8F43-4132-7072F12976A6}"/>
              </a:ext>
            </a:extLst>
          </p:cNvPr>
          <p:cNvSpPr/>
          <p:nvPr/>
        </p:nvSpPr>
        <p:spPr>
          <a:xfrm rot="10846586">
            <a:off x="15835327" y="9830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3" name="Oval 1732">
            <a:extLst>
              <a:ext uri="{FF2B5EF4-FFF2-40B4-BE49-F238E27FC236}">
                <a16:creationId xmlns:a16="http://schemas.microsoft.com/office/drawing/2014/main" id="{587A614D-6C50-45CB-05DC-C1F575189F60}"/>
              </a:ext>
            </a:extLst>
          </p:cNvPr>
          <p:cNvSpPr/>
          <p:nvPr/>
        </p:nvSpPr>
        <p:spPr>
          <a:xfrm rot="10045529">
            <a:off x="15198535" y="21746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4" name="Oval 1733">
            <a:extLst>
              <a:ext uri="{FF2B5EF4-FFF2-40B4-BE49-F238E27FC236}">
                <a16:creationId xmlns:a16="http://schemas.microsoft.com/office/drawing/2014/main" id="{76B3D549-7AAE-FEE5-A020-E65BA6B19E21}"/>
              </a:ext>
            </a:extLst>
          </p:cNvPr>
          <p:cNvSpPr/>
          <p:nvPr/>
        </p:nvSpPr>
        <p:spPr>
          <a:xfrm rot="10846586">
            <a:off x="15759031" y="7610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5" name="Oval 1734">
            <a:extLst>
              <a:ext uri="{FF2B5EF4-FFF2-40B4-BE49-F238E27FC236}">
                <a16:creationId xmlns:a16="http://schemas.microsoft.com/office/drawing/2014/main" id="{7B4F0D7E-6ADE-BAB3-52FF-50B1F3A44EC5}"/>
              </a:ext>
            </a:extLst>
          </p:cNvPr>
          <p:cNvSpPr/>
          <p:nvPr/>
        </p:nvSpPr>
        <p:spPr>
          <a:xfrm rot="10846586">
            <a:off x="15851195" y="7609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6" name="Oval 1735">
            <a:extLst>
              <a:ext uri="{FF2B5EF4-FFF2-40B4-BE49-F238E27FC236}">
                <a16:creationId xmlns:a16="http://schemas.microsoft.com/office/drawing/2014/main" id="{8B2F8854-CC09-B1E0-8F95-97EF6C31D216}"/>
              </a:ext>
            </a:extLst>
          </p:cNvPr>
          <p:cNvSpPr/>
          <p:nvPr/>
        </p:nvSpPr>
        <p:spPr>
          <a:xfrm rot="10045529">
            <a:off x="17250327" y="13849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7" name="Oval 1736">
            <a:extLst>
              <a:ext uri="{FF2B5EF4-FFF2-40B4-BE49-F238E27FC236}">
                <a16:creationId xmlns:a16="http://schemas.microsoft.com/office/drawing/2014/main" id="{E30A9C43-66B6-E550-2FF1-24BD4F8F2D89}"/>
              </a:ext>
            </a:extLst>
          </p:cNvPr>
          <p:cNvSpPr/>
          <p:nvPr/>
        </p:nvSpPr>
        <p:spPr>
          <a:xfrm rot="10045529">
            <a:off x="15396316" y="32532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8" name="Oval 1737">
            <a:extLst>
              <a:ext uri="{FF2B5EF4-FFF2-40B4-BE49-F238E27FC236}">
                <a16:creationId xmlns:a16="http://schemas.microsoft.com/office/drawing/2014/main" id="{E17589E1-DD03-DB41-F2FC-D3F78A6C662A}"/>
              </a:ext>
            </a:extLst>
          </p:cNvPr>
          <p:cNvSpPr/>
          <p:nvPr/>
        </p:nvSpPr>
        <p:spPr>
          <a:xfrm rot="10045529">
            <a:off x="15414936" y="19512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9" name="Oval 1738">
            <a:extLst>
              <a:ext uri="{FF2B5EF4-FFF2-40B4-BE49-F238E27FC236}">
                <a16:creationId xmlns:a16="http://schemas.microsoft.com/office/drawing/2014/main" id="{AA20D5DC-6C8D-57FB-EFDF-28038F095D0D}"/>
              </a:ext>
            </a:extLst>
          </p:cNvPr>
          <p:cNvSpPr/>
          <p:nvPr/>
        </p:nvSpPr>
        <p:spPr>
          <a:xfrm rot="10045529">
            <a:off x="16359029" y="27063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" name="Oval 1739">
            <a:extLst>
              <a:ext uri="{FF2B5EF4-FFF2-40B4-BE49-F238E27FC236}">
                <a16:creationId xmlns:a16="http://schemas.microsoft.com/office/drawing/2014/main" id="{303359FC-6C00-DA00-DD71-65FF0526C7B8}"/>
              </a:ext>
            </a:extLst>
          </p:cNvPr>
          <p:cNvSpPr/>
          <p:nvPr/>
        </p:nvSpPr>
        <p:spPr>
          <a:xfrm rot="10045529">
            <a:off x="14291935" y="50130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1" name="Oval 1740">
            <a:extLst>
              <a:ext uri="{FF2B5EF4-FFF2-40B4-BE49-F238E27FC236}">
                <a16:creationId xmlns:a16="http://schemas.microsoft.com/office/drawing/2014/main" id="{4731D542-C17F-3B6D-723E-67FD9597175C}"/>
              </a:ext>
            </a:extLst>
          </p:cNvPr>
          <p:cNvSpPr/>
          <p:nvPr/>
        </p:nvSpPr>
        <p:spPr>
          <a:xfrm rot="10045529">
            <a:off x="15936522" y="32079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2" name="Oval 1741">
            <a:extLst>
              <a:ext uri="{FF2B5EF4-FFF2-40B4-BE49-F238E27FC236}">
                <a16:creationId xmlns:a16="http://schemas.microsoft.com/office/drawing/2014/main" id="{175859A1-DA02-BB74-85BD-F8A57C166D75}"/>
              </a:ext>
            </a:extLst>
          </p:cNvPr>
          <p:cNvSpPr/>
          <p:nvPr/>
        </p:nvSpPr>
        <p:spPr>
          <a:xfrm rot="6357291">
            <a:off x="15029468" y="39681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3" name="Oval 1742">
            <a:extLst>
              <a:ext uri="{FF2B5EF4-FFF2-40B4-BE49-F238E27FC236}">
                <a16:creationId xmlns:a16="http://schemas.microsoft.com/office/drawing/2014/main" id="{7384FF73-D917-A5A4-AFE1-30AA1BB0B242}"/>
              </a:ext>
            </a:extLst>
          </p:cNvPr>
          <p:cNvSpPr/>
          <p:nvPr/>
        </p:nvSpPr>
        <p:spPr>
          <a:xfrm rot="6357291">
            <a:off x="16096403" y="14022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4" name="Oval 1743">
            <a:extLst>
              <a:ext uri="{FF2B5EF4-FFF2-40B4-BE49-F238E27FC236}">
                <a16:creationId xmlns:a16="http://schemas.microsoft.com/office/drawing/2014/main" id="{2F374B08-333D-8C58-035A-27464AF0843B}"/>
              </a:ext>
            </a:extLst>
          </p:cNvPr>
          <p:cNvSpPr/>
          <p:nvPr/>
        </p:nvSpPr>
        <p:spPr>
          <a:xfrm rot="602383">
            <a:off x="15325306" y="28954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5" name="Oval 1744">
            <a:extLst>
              <a:ext uri="{FF2B5EF4-FFF2-40B4-BE49-F238E27FC236}">
                <a16:creationId xmlns:a16="http://schemas.microsoft.com/office/drawing/2014/main" id="{C78E6082-C20B-7953-6072-F853CC319A89}"/>
              </a:ext>
            </a:extLst>
          </p:cNvPr>
          <p:cNvSpPr/>
          <p:nvPr/>
        </p:nvSpPr>
        <p:spPr>
          <a:xfrm rot="1403440">
            <a:off x="15066708" y="24380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6" name="Oval 1745">
            <a:extLst>
              <a:ext uri="{FF2B5EF4-FFF2-40B4-BE49-F238E27FC236}">
                <a16:creationId xmlns:a16="http://schemas.microsoft.com/office/drawing/2014/main" id="{DEB869F6-D902-CF4C-EE1B-610200BA1620}"/>
              </a:ext>
            </a:extLst>
          </p:cNvPr>
          <p:cNvSpPr/>
          <p:nvPr/>
        </p:nvSpPr>
        <p:spPr>
          <a:xfrm rot="602383">
            <a:off x="16072801" y="21351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7" name="Oval 1746">
            <a:extLst>
              <a:ext uri="{FF2B5EF4-FFF2-40B4-BE49-F238E27FC236}">
                <a16:creationId xmlns:a16="http://schemas.microsoft.com/office/drawing/2014/main" id="{CCC17972-3D33-4362-4088-5225FAC251C2}"/>
              </a:ext>
            </a:extLst>
          </p:cNvPr>
          <p:cNvSpPr/>
          <p:nvPr/>
        </p:nvSpPr>
        <p:spPr>
          <a:xfrm rot="602383">
            <a:off x="15351982" y="33640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8" name="Oval 1747">
            <a:extLst>
              <a:ext uri="{FF2B5EF4-FFF2-40B4-BE49-F238E27FC236}">
                <a16:creationId xmlns:a16="http://schemas.microsoft.com/office/drawing/2014/main" id="{3535AB3D-9492-2A61-F7F0-44029955FA85}"/>
              </a:ext>
            </a:extLst>
          </p:cNvPr>
          <p:cNvSpPr/>
          <p:nvPr/>
        </p:nvSpPr>
        <p:spPr>
          <a:xfrm rot="6357291">
            <a:off x="16027838" y="21621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9" name="Oval 1748">
            <a:extLst>
              <a:ext uri="{FF2B5EF4-FFF2-40B4-BE49-F238E27FC236}">
                <a16:creationId xmlns:a16="http://schemas.microsoft.com/office/drawing/2014/main" id="{6D6030F7-3FA2-D7E8-0B09-8504CFB70AD7}"/>
              </a:ext>
            </a:extLst>
          </p:cNvPr>
          <p:cNvSpPr/>
          <p:nvPr/>
        </p:nvSpPr>
        <p:spPr>
          <a:xfrm rot="2941146">
            <a:off x="15133465" y="42674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0" name="Oval 1749">
            <a:extLst>
              <a:ext uri="{FF2B5EF4-FFF2-40B4-BE49-F238E27FC236}">
                <a16:creationId xmlns:a16="http://schemas.microsoft.com/office/drawing/2014/main" id="{EE35AE84-CCCC-E124-1155-83FC57EF9ECB}"/>
              </a:ext>
            </a:extLst>
          </p:cNvPr>
          <p:cNvSpPr/>
          <p:nvPr/>
        </p:nvSpPr>
        <p:spPr>
          <a:xfrm rot="2140089">
            <a:off x="16038432" y="30642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1" name="Oval 1750">
            <a:extLst>
              <a:ext uri="{FF2B5EF4-FFF2-40B4-BE49-F238E27FC236}">
                <a16:creationId xmlns:a16="http://schemas.microsoft.com/office/drawing/2014/main" id="{F1DD80F7-A7EB-733A-EC3A-731A3BB29CA4}"/>
              </a:ext>
            </a:extLst>
          </p:cNvPr>
          <p:cNvSpPr/>
          <p:nvPr/>
        </p:nvSpPr>
        <p:spPr>
          <a:xfrm rot="2941146">
            <a:off x="15104466" y="10069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2" name="Oval 1751">
            <a:extLst>
              <a:ext uri="{FF2B5EF4-FFF2-40B4-BE49-F238E27FC236}">
                <a16:creationId xmlns:a16="http://schemas.microsoft.com/office/drawing/2014/main" id="{7CF55927-00E1-5E2F-3A4F-C5647AFC10A8}"/>
              </a:ext>
            </a:extLst>
          </p:cNvPr>
          <p:cNvSpPr/>
          <p:nvPr/>
        </p:nvSpPr>
        <p:spPr>
          <a:xfrm rot="2941146">
            <a:off x="15888545" y="13123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3" name="Oval 1752">
            <a:extLst>
              <a:ext uri="{FF2B5EF4-FFF2-40B4-BE49-F238E27FC236}">
                <a16:creationId xmlns:a16="http://schemas.microsoft.com/office/drawing/2014/main" id="{2A6516D9-A62C-3202-956E-2F652537DD21}"/>
              </a:ext>
            </a:extLst>
          </p:cNvPr>
          <p:cNvSpPr/>
          <p:nvPr/>
        </p:nvSpPr>
        <p:spPr>
          <a:xfrm>
            <a:off x="13458294" y="-1143945"/>
            <a:ext cx="10346411" cy="9026793"/>
          </a:xfrm>
          <a:prstGeom prst="ellipse">
            <a:avLst/>
          </a:prstGeom>
          <a:solidFill>
            <a:srgbClr val="D1C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4" name="Oval 1753">
            <a:extLst>
              <a:ext uri="{FF2B5EF4-FFF2-40B4-BE49-F238E27FC236}">
                <a16:creationId xmlns:a16="http://schemas.microsoft.com/office/drawing/2014/main" id="{B5BA691F-5643-1386-997B-875E136DD41B}"/>
              </a:ext>
            </a:extLst>
          </p:cNvPr>
          <p:cNvSpPr/>
          <p:nvPr/>
        </p:nvSpPr>
        <p:spPr>
          <a:xfrm>
            <a:off x="13633342" y="346171"/>
            <a:ext cx="2147455" cy="1745672"/>
          </a:xfrm>
          <a:prstGeom prst="ellipse">
            <a:avLst/>
          </a:prstGeom>
          <a:solidFill>
            <a:srgbClr val="FACF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56" name="Picture 1755">
            <a:extLst>
              <a:ext uri="{FF2B5EF4-FFF2-40B4-BE49-F238E27FC236}">
                <a16:creationId xmlns:a16="http://schemas.microsoft.com/office/drawing/2014/main" id="{8553EE96-010A-9B0D-E38C-317D8453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495" y="1347216"/>
            <a:ext cx="5540495" cy="4163567"/>
          </a:xfrm>
          <a:prstGeom prst="rect">
            <a:avLst/>
          </a:prstGeom>
        </p:spPr>
      </p:pic>
      <p:sp>
        <p:nvSpPr>
          <p:cNvPr id="1759" name="Oval 1758">
            <a:extLst>
              <a:ext uri="{FF2B5EF4-FFF2-40B4-BE49-F238E27FC236}">
                <a16:creationId xmlns:a16="http://schemas.microsoft.com/office/drawing/2014/main" id="{17132C59-07E7-637D-9CC5-061E6FC916D1}"/>
              </a:ext>
            </a:extLst>
          </p:cNvPr>
          <p:cNvSpPr/>
          <p:nvPr/>
        </p:nvSpPr>
        <p:spPr>
          <a:xfrm rot="1004365">
            <a:off x="-932385" y="3217666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0" name="Oval 1759">
            <a:extLst>
              <a:ext uri="{FF2B5EF4-FFF2-40B4-BE49-F238E27FC236}">
                <a16:creationId xmlns:a16="http://schemas.microsoft.com/office/drawing/2014/main" id="{520F8F54-BA99-3EEC-009E-6024E12EA50A}"/>
              </a:ext>
            </a:extLst>
          </p:cNvPr>
          <p:cNvSpPr/>
          <p:nvPr/>
        </p:nvSpPr>
        <p:spPr>
          <a:xfrm rot="13161219">
            <a:off x="-1300825" y="2460115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1" name="Oval 1760">
            <a:extLst>
              <a:ext uri="{FF2B5EF4-FFF2-40B4-BE49-F238E27FC236}">
                <a16:creationId xmlns:a16="http://schemas.microsoft.com/office/drawing/2014/main" id="{144FC4B0-6E10-FFEE-A117-81B04D298CA3}"/>
              </a:ext>
            </a:extLst>
          </p:cNvPr>
          <p:cNvSpPr/>
          <p:nvPr/>
        </p:nvSpPr>
        <p:spPr>
          <a:xfrm rot="10515174">
            <a:off x="-833263" y="4412035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2" name="Oval 1761">
            <a:extLst>
              <a:ext uri="{FF2B5EF4-FFF2-40B4-BE49-F238E27FC236}">
                <a16:creationId xmlns:a16="http://schemas.microsoft.com/office/drawing/2014/main" id="{9800E17E-AF80-0443-7106-80F5B23292EF}"/>
              </a:ext>
            </a:extLst>
          </p:cNvPr>
          <p:cNvSpPr/>
          <p:nvPr/>
        </p:nvSpPr>
        <p:spPr>
          <a:xfrm rot="7994093">
            <a:off x="-722069" y="225299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3" name="Oval 1762">
            <a:extLst>
              <a:ext uri="{FF2B5EF4-FFF2-40B4-BE49-F238E27FC236}">
                <a16:creationId xmlns:a16="http://schemas.microsoft.com/office/drawing/2014/main" id="{D46762C2-280C-2F9E-85E6-DDB6F44CFDFF}"/>
              </a:ext>
            </a:extLst>
          </p:cNvPr>
          <p:cNvSpPr/>
          <p:nvPr/>
        </p:nvSpPr>
        <p:spPr>
          <a:xfrm rot="7994093">
            <a:off x="-979940" y="330688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4" name="Oval 1763">
            <a:extLst>
              <a:ext uri="{FF2B5EF4-FFF2-40B4-BE49-F238E27FC236}">
                <a16:creationId xmlns:a16="http://schemas.microsoft.com/office/drawing/2014/main" id="{24D10C22-4EF1-F6BE-ED67-9E3460AF4590}"/>
              </a:ext>
            </a:extLst>
          </p:cNvPr>
          <p:cNvSpPr/>
          <p:nvPr/>
        </p:nvSpPr>
        <p:spPr>
          <a:xfrm rot="7994093">
            <a:off x="-1636211" y="1093021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5" name="Oval 1764">
            <a:extLst>
              <a:ext uri="{FF2B5EF4-FFF2-40B4-BE49-F238E27FC236}">
                <a16:creationId xmlns:a16="http://schemas.microsoft.com/office/drawing/2014/main" id="{B269C59A-6814-5949-45AB-949735B15F83}"/>
              </a:ext>
            </a:extLst>
          </p:cNvPr>
          <p:cNvSpPr/>
          <p:nvPr/>
        </p:nvSpPr>
        <p:spPr>
          <a:xfrm rot="7994093">
            <a:off x="-1406785" y="92683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6" name="Oval 1765">
            <a:extLst>
              <a:ext uri="{FF2B5EF4-FFF2-40B4-BE49-F238E27FC236}">
                <a16:creationId xmlns:a16="http://schemas.microsoft.com/office/drawing/2014/main" id="{527AAD97-4EBB-686F-021E-800FFA72E9F4}"/>
              </a:ext>
            </a:extLst>
          </p:cNvPr>
          <p:cNvSpPr/>
          <p:nvPr/>
        </p:nvSpPr>
        <p:spPr>
          <a:xfrm rot="88653">
            <a:off x="-1713259" y="37248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7" name="Oval 1766">
            <a:extLst>
              <a:ext uri="{FF2B5EF4-FFF2-40B4-BE49-F238E27FC236}">
                <a16:creationId xmlns:a16="http://schemas.microsoft.com/office/drawing/2014/main" id="{89F31BA1-358D-8289-328E-1A1F7100B11E}"/>
              </a:ext>
            </a:extLst>
          </p:cNvPr>
          <p:cNvSpPr/>
          <p:nvPr/>
        </p:nvSpPr>
        <p:spPr>
          <a:xfrm rot="7994093">
            <a:off x="-1389728" y="143520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8" name="Oval 1767">
            <a:extLst>
              <a:ext uri="{FF2B5EF4-FFF2-40B4-BE49-F238E27FC236}">
                <a16:creationId xmlns:a16="http://schemas.microsoft.com/office/drawing/2014/main" id="{D36776BA-7116-644D-8F36-54D01B2A128B}"/>
              </a:ext>
            </a:extLst>
          </p:cNvPr>
          <p:cNvSpPr/>
          <p:nvPr/>
        </p:nvSpPr>
        <p:spPr>
          <a:xfrm rot="7994093">
            <a:off x="-1618505" y="182068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9" name="Oval 1768">
            <a:extLst>
              <a:ext uri="{FF2B5EF4-FFF2-40B4-BE49-F238E27FC236}">
                <a16:creationId xmlns:a16="http://schemas.microsoft.com/office/drawing/2014/main" id="{81B0BC74-13E4-F1DA-ED54-A570070BA5CB}"/>
              </a:ext>
            </a:extLst>
          </p:cNvPr>
          <p:cNvSpPr/>
          <p:nvPr/>
        </p:nvSpPr>
        <p:spPr>
          <a:xfrm rot="7994093">
            <a:off x="-1145399" y="4190423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0" name="Oval 1769">
            <a:extLst>
              <a:ext uri="{FF2B5EF4-FFF2-40B4-BE49-F238E27FC236}">
                <a16:creationId xmlns:a16="http://schemas.microsoft.com/office/drawing/2014/main" id="{D551ADF9-9D76-8B83-6223-DD9A6539897F}"/>
              </a:ext>
            </a:extLst>
          </p:cNvPr>
          <p:cNvSpPr/>
          <p:nvPr/>
        </p:nvSpPr>
        <p:spPr>
          <a:xfrm rot="7994093">
            <a:off x="-1268551" y="452369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1" name="Oval 1770">
            <a:extLst>
              <a:ext uri="{FF2B5EF4-FFF2-40B4-BE49-F238E27FC236}">
                <a16:creationId xmlns:a16="http://schemas.microsoft.com/office/drawing/2014/main" id="{B8772DCD-4652-41FA-48C4-D4B388816140}"/>
              </a:ext>
            </a:extLst>
          </p:cNvPr>
          <p:cNvSpPr/>
          <p:nvPr/>
        </p:nvSpPr>
        <p:spPr>
          <a:xfrm rot="7994093">
            <a:off x="-1019823" y="193398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2" name="Oval 1771">
            <a:extLst>
              <a:ext uri="{FF2B5EF4-FFF2-40B4-BE49-F238E27FC236}">
                <a16:creationId xmlns:a16="http://schemas.microsoft.com/office/drawing/2014/main" id="{47D4B811-00E6-4CD6-56A8-1ADD91BE3825}"/>
              </a:ext>
            </a:extLst>
          </p:cNvPr>
          <p:cNvSpPr/>
          <p:nvPr/>
        </p:nvSpPr>
        <p:spPr>
          <a:xfrm rot="7994093">
            <a:off x="-801641" y="232615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3" name="Oval 1772">
            <a:extLst>
              <a:ext uri="{FF2B5EF4-FFF2-40B4-BE49-F238E27FC236}">
                <a16:creationId xmlns:a16="http://schemas.microsoft.com/office/drawing/2014/main" id="{4007EF15-38FA-86DB-AEEC-C94564B5178E}"/>
              </a:ext>
            </a:extLst>
          </p:cNvPr>
          <p:cNvSpPr/>
          <p:nvPr/>
        </p:nvSpPr>
        <p:spPr>
          <a:xfrm rot="88653">
            <a:off x="-878688" y="1605619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4" name="Oval 1773">
            <a:extLst>
              <a:ext uri="{FF2B5EF4-FFF2-40B4-BE49-F238E27FC236}">
                <a16:creationId xmlns:a16="http://schemas.microsoft.com/office/drawing/2014/main" id="{AC9485B1-6515-AC58-5E78-CA492616E580}"/>
              </a:ext>
            </a:extLst>
          </p:cNvPr>
          <p:cNvSpPr/>
          <p:nvPr/>
        </p:nvSpPr>
        <p:spPr>
          <a:xfrm rot="88653">
            <a:off x="-1212850" y="2266113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5" name="TextBox 1774">
            <a:extLst>
              <a:ext uri="{FF2B5EF4-FFF2-40B4-BE49-F238E27FC236}">
                <a16:creationId xmlns:a16="http://schemas.microsoft.com/office/drawing/2014/main" id="{23B6DF53-F5F1-D571-070E-B06A222E8951}"/>
              </a:ext>
            </a:extLst>
          </p:cNvPr>
          <p:cNvSpPr txBox="1"/>
          <p:nvPr/>
        </p:nvSpPr>
        <p:spPr>
          <a:xfrm>
            <a:off x="1561215" y="-763684"/>
            <a:ext cx="163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Sequential Diagram</a:t>
            </a:r>
          </a:p>
        </p:txBody>
      </p:sp>
    </p:spTree>
    <p:extLst>
      <p:ext uri="{BB962C8B-B14F-4D97-AF65-F5344CB8AC3E}">
        <p14:creationId xmlns:p14="http://schemas.microsoft.com/office/powerpoint/2010/main" val="308596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Oval 1491">
            <a:extLst>
              <a:ext uri="{FF2B5EF4-FFF2-40B4-BE49-F238E27FC236}">
                <a16:creationId xmlns:a16="http://schemas.microsoft.com/office/drawing/2014/main" id="{A4C56D5C-83FE-B23C-94C5-E50A429A7C3A}"/>
              </a:ext>
            </a:extLst>
          </p:cNvPr>
          <p:cNvSpPr/>
          <p:nvPr/>
        </p:nvSpPr>
        <p:spPr>
          <a:xfrm>
            <a:off x="682701" y="-1171445"/>
            <a:ext cx="10346411" cy="9026793"/>
          </a:xfrm>
          <a:prstGeom prst="ellipse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DD1AC22-A40C-9CC6-DCD1-DF68C1B6400C}"/>
              </a:ext>
            </a:extLst>
          </p:cNvPr>
          <p:cNvCxnSpPr>
            <a:cxnSpLocks/>
          </p:cNvCxnSpPr>
          <p:nvPr/>
        </p:nvCxnSpPr>
        <p:spPr>
          <a:xfrm>
            <a:off x="-3426142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9FCD8936-CF41-8034-85EB-1CD78006D746}"/>
              </a:ext>
            </a:extLst>
          </p:cNvPr>
          <p:cNvCxnSpPr>
            <a:cxnSpLocks/>
          </p:cNvCxnSpPr>
          <p:nvPr/>
        </p:nvCxnSpPr>
        <p:spPr>
          <a:xfrm>
            <a:off x="12383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4" name="Oval 1273">
            <a:extLst>
              <a:ext uri="{FF2B5EF4-FFF2-40B4-BE49-F238E27FC236}">
                <a16:creationId xmlns:a16="http://schemas.microsoft.com/office/drawing/2014/main" id="{D14DA919-4FA8-C243-AAF3-B00F7210D1B0}"/>
              </a:ext>
            </a:extLst>
          </p:cNvPr>
          <p:cNvSpPr/>
          <p:nvPr/>
        </p:nvSpPr>
        <p:spPr>
          <a:xfrm rot="3525446">
            <a:off x="821801" y="2126707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5" name="Oval 1274">
            <a:extLst>
              <a:ext uri="{FF2B5EF4-FFF2-40B4-BE49-F238E27FC236}">
                <a16:creationId xmlns:a16="http://schemas.microsoft.com/office/drawing/2014/main" id="{2A2268F4-388A-C3BA-D514-B9F6384857BE}"/>
              </a:ext>
            </a:extLst>
          </p:cNvPr>
          <p:cNvSpPr/>
          <p:nvPr/>
        </p:nvSpPr>
        <p:spPr>
          <a:xfrm rot="1004365">
            <a:off x="-156325" y="3201079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76" name="Oval 1275">
            <a:extLst>
              <a:ext uri="{FF2B5EF4-FFF2-40B4-BE49-F238E27FC236}">
                <a16:creationId xmlns:a16="http://schemas.microsoft.com/office/drawing/2014/main" id="{E755EFB7-1861-6558-0D34-9E2C26A0CBFD}"/>
              </a:ext>
            </a:extLst>
          </p:cNvPr>
          <p:cNvSpPr/>
          <p:nvPr/>
        </p:nvSpPr>
        <p:spPr>
          <a:xfrm rot="1004365">
            <a:off x="1721600" y="3217666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7" name="Oval 1276">
            <a:extLst>
              <a:ext uri="{FF2B5EF4-FFF2-40B4-BE49-F238E27FC236}">
                <a16:creationId xmlns:a16="http://schemas.microsoft.com/office/drawing/2014/main" id="{38916391-2399-B64A-89AB-826DB16D644A}"/>
              </a:ext>
            </a:extLst>
          </p:cNvPr>
          <p:cNvSpPr/>
          <p:nvPr/>
        </p:nvSpPr>
        <p:spPr>
          <a:xfrm rot="13161219">
            <a:off x="-2421147" y="6257646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8" name="Oval 1277">
            <a:extLst>
              <a:ext uri="{FF2B5EF4-FFF2-40B4-BE49-F238E27FC236}">
                <a16:creationId xmlns:a16="http://schemas.microsoft.com/office/drawing/2014/main" id="{2D58D6E6-F8CF-0A52-68FD-6344C510846D}"/>
              </a:ext>
            </a:extLst>
          </p:cNvPr>
          <p:cNvSpPr/>
          <p:nvPr/>
        </p:nvSpPr>
        <p:spPr>
          <a:xfrm rot="13161219">
            <a:off x="250695" y="342710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9" name="Oval 1278">
            <a:extLst>
              <a:ext uri="{FF2B5EF4-FFF2-40B4-BE49-F238E27FC236}">
                <a16:creationId xmlns:a16="http://schemas.microsoft.com/office/drawing/2014/main" id="{58E5F964-20A6-C1CB-C451-B985A740F214}"/>
              </a:ext>
            </a:extLst>
          </p:cNvPr>
          <p:cNvSpPr/>
          <p:nvPr/>
        </p:nvSpPr>
        <p:spPr>
          <a:xfrm rot="13161219">
            <a:off x="-575669" y="5974744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0" name="Oval 1279">
            <a:extLst>
              <a:ext uri="{FF2B5EF4-FFF2-40B4-BE49-F238E27FC236}">
                <a16:creationId xmlns:a16="http://schemas.microsoft.com/office/drawing/2014/main" id="{4252D8BC-DC1F-B59E-44C6-DD4781E389DC}"/>
              </a:ext>
            </a:extLst>
          </p:cNvPr>
          <p:cNvSpPr/>
          <p:nvPr/>
        </p:nvSpPr>
        <p:spPr>
          <a:xfrm rot="13161219">
            <a:off x="847274" y="3019953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1" name="Oval 1280">
            <a:extLst>
              <a:ext uri="{FF2B5EF4-FFF2-40B4-BE49-F238E27FC236}">
                <a16:creationId xmlns:a16="http://schemas.microsoft.com/office/drawing/2014/main" id="{3280B061-7EEB-8C6F-F48F-82CD7A25083F}"/>
              </a:ext>
            </a:extLst>
          </p:cNvPr>
          <p:cNvSpPr/>
          <p:nvPr/>
        </p:nvSpPr>
        <p:spPr>
          <a:xfrm rot="18916127">
            <a:off x="-346780" y="3315624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2" name="Oval 1281">
            <a:extLst>
              <a:ext uri="{FF2B5EF4-FFF2-40B4-BE49-F238E27FC236}">
                <a16:creationId xmlns:a16="http://schemas.microsoft.com/office/drawing/2014/main" id="{3208D75A-BBB4-4A49-8EFF-60D0683482F0}"/>
              </a:ext>
            </a:extLst>
          </p:cNvPr>
          <p:cNvSpPr/>
          <p:nvPr/>
        </p:nvSpPr>
        <p:spPr>
          <a:xfrm rot="18916127">
            <a:off x="-1417073" y="6176534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3" name="Oval 1282">
            <a:extLst>
              <a:ext uri="{FF2B5EF4-FFF2-40B4-BE49-F238E27FC236}">
                <a16:creationId xmlns:a16="http://schemas.microsoft.com/office/drawing/2014/main" id="{B2002BD3-23BF-1622-1831-1F588F799A9E}"/>
              </a:ext>
            </a:extLst>
          </p:cNvPr>
          <p:cNvSpPr/>
          <p:nvPr/>
        </p:nvSpPr>
        <p:spPr>
          <a:xfrm rot="18916127">
            <a:off x="-615777" y="566689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4" name="Oval 1283">
            <a:extLst>
              <a:ext uri="{FF2B5EF4-FFF2-40B4-BE49-F238E27FC236}">
                <a16:creationId xmlns:a16="http://schemas.microsoft.com/office/drawing/2014/main" id="{E78D7543-3ABF-1794-C162-2092903585A1}"/>
              </a:ext>
            </a:extLst>
          </p:cNvPr>
          <p:cNvSpPr/>
          <p:nvPr/>
        </p:nvSpPr>
        <p:spPr>
          <a:xfrm rot="13161219">
            <a:off x="415300" y="6965700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5" name="Oval 1284">
            <a:extLst>
              <a:ext uri="{FF2B5EF4-FFF2-40B4-BE49-F238E27FC236}">
                <a16:creationId xmlns:a16="http://schemas.microsoft.com/office/drawing/2014/main" id="{88B70E1F-A95B-0C8C-029E-CB630D8C8A23}"/>
              </a:ext>
            </a:extLst>
          </p:cNvPr>
          <p:cNvSpPr/>
          <p:nvPr/>
        </p:nvSpPr>
        <p:spPr>
          <a:xfrm rot="13161219">
            <a:off x="1353160" y="2460115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6" name="Oval 1285">
            <a:extLst>
              <a:ext uri="{FF2B5EF4-FFF2-40B4-BE49-F238E27FC236}">
                <a16:creationId xmlns:a16="http://schemas.microsoft.com/office/drawing/2014/main" id="{0328C280-4A45-1558-4A83-34DAFEDC63F4}"/>
              </a:ext>
            </a:extLst>
          </p:cNvPr>
          <p:cNvSpPr/>
          <p:nvPr/>
        </p:nvSpPr>
        <p:spPr>
          <a:xfrm rot="18916127">
            <a:off x="498444" y="6258429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7" name="Oval 1286">
            <a:extLst>
              <a:ext uri="{FF2B5EF4-FFF2-40B4-BE49-F238E27FC236}">
                <a16:creationId xmlns:a16="http://schemas.microsoft.com/office/drawing/2014/main" id="{46D13586-BEA8-29B2-E625-D771EE21D70C}"/>
              </a:ext>
            </a:extLst>
          </p:cNvPr>
          <p:cNvSpPr/>
          <p:nvPr/>
        </p:nvSpPr>
        <p:spPr>
          <a:xfrm rot="18916127">
            <a:off x="-1411327" y="6464937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8" name="Oval 1287">
            <a:extLst>
              <a:ext uri="{FF2B5EF4-FFF2-40B4-BE49-F238E27FC236}">
                <a16:creationId xmlns:a16="http://schemas.microsoft.com/office/drawing/2014/main" id="{D0868B27-2574-CB64-F645-FD2658F3191E}"/>
              </a:ext>
            </a:extLst>
          </p:cNvPr>
          <p:cNvSpPr/>
          <p:nvPr/>
        </p:nvSpPr>
        <p:spPr>
          <a:xfrm rot="14698925">
            <a:off x="-1050878" y="5883947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9" name="Oval 1288">
            <a:extLst>
              <a:ext uri="{FF2B5EF4-FFF2-40B4-BE49-F238E27FC236}">
                <a16:creationId xmlns:a16="http://schemas.microsoft.com/office/drawing/2014/main" id="{63F88FBC-46DF-5CCE-B61B-66D1616DDBA8}"/>
              </a:ext>
            </a:extLst>
          </p:cNvPr>
          <p:cNvSpPr/>
          <p:nvPr/>
        </p:nvSpPr>
        <p:spPr>
          <a:xfrm rot="14698925">
            <a:off x="564452" y="2867831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0" name="Oval 1289">
            <a:extLst>
              <a:ext uri="{FF2B5EF4-FFF2-40B4-BE49-F238E27FC236}">
                <a16:creationId xmlns:a16="http://schemas.microsoft.com/office/drawing/2014/main" id="{8DC7DCB8-94EF-591F-33B9-DDD74E246F12}"/>
              </a:ext>
            </a:extLst>
          </p:cNvPr>
          <p:cNvSpPr/>
          <p:nvPr/>
        </p:nvSpPr>
        <p:spPr>
          <a:xfrm rot="3525446">
            <a:off x="180390" y="3148606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1" name="Oval 1290">
            <a:extLst>
              <a:ext uri="{FF2B5EF4-FFF2-40B4-BE49-F238E27FC236}">
                <a16:creationId xmlns:a16="http://schemas.microsoft.com/office/drawing/2014/main" id="{F72AF1B3-CCC9-CE77-3B1D-49F7A2F1491B}"/>
              </a:ext>
            </a:extLst>
          </p:cNvPr>
          <p:cNvSpPr/>
          <p:nvPr/>
        </p:nvSpPr>
        <p:spPr>
          <a:xfrm rot="18916127">
            <a:off x="-704540" y="6436227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2" name="Oval 1291">
            <a:extLst>
              <a:ext uri="{FF2B5EF4-FFF2-40B4-BE49-F238E27FC236}">
                <a16:creationId xmlns:a16="http://schemas.microsoft.com/office/drawing/2014/main" id="{093A5847-8FA0-1B7A-82C0-F016150DFC70}"/>
              </a:ext>
            </a:extLst>
          </p:cNvPr>
          <p:cNvSpPr/>
          <p:nvPr/>
        </p:nvSpPr>
        <p:spPr>
          <a:xfrm rot="10515174">
            <a:off x="-1388790" y="2954555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3" name="Oval 1292">
            <a:extLst>
              <a:ext uri="{FF2B5EF4-FFF2-40B4-BE49-F238E27FC236}">
                <a16:creationId xmlns:a16="http://schemas.microsoft.com/office/drawing/2014/main" id="{AA1F4C3A-32C2-1895-CC3D-4966038F2345}"/>
              </a:ext>
            </a:extLst>
          </p:cNvPr>
          <p:cNvSpPr/>
          <p:nvPr/>
        </p:nvSpPr>
        <p:spPr>
          <a:xfrm rot="10515174">
            <a:off x="1820722" y="4412035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4" name="Oval 1293">
            <a:extLst>
              <a:ext uri="{FF2B5EF4-FFF2-40B4-BE49-F238E27FC236}">
                <a16:creationId xmlns:a16="http://schemas.microsoft.com/office/drawing/2014/main" id="{927095EF-8443-A2A4-7B68-E947CA6F2CD1}"/>
              </a:ext>
            </a:extLst>
          </p:cNvPr>
          <p:cNvSpPr/>
          <p:nvPr/>
        </p:nvSpPr>
        <p:spPr>
          <a:xfrm rot="10515174">
            <a:off x="-1173694" y="2600343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5" name="Oval 1294">
            <a:extLst>
              <a:ext uri="{FF2B5EF4-FFF2-40B4-BE49-F238E27FC236}">
                <a16:creationId xmlns:a16="http://schemas.microsoft.com/office/drawing/2014/main" id="{B4FEB20C-76DF-4AB7-F6D7-58F4ABEB4CE1}"/>
              </a:ext>
            </a:extLst>
          </p:cNvPr>
          <p:cNvSpPr/>
          <p:nvPr/>
        </p:nvSpPr>
        <p:spPr>
          <a:xfrm rot="10515174">
            <a:off x="-1164663" y="2277050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6" name="Oval 1295">
            <a:extLst>
              <a:ext uri="{FF2B5EF4-FFF2-40B4-BE49-F238E27FC236}">
                <a16:creationId xmlns:a16="http://schemas.microsoft.com/office/drawing/2014/main" id="{1C446A7B-0DEB-E9AF-3940-DD609DC39A26}"/>
              </a:ext>
            </a:extLst>
          </p:cNvPr>
          <p:cNvSpPr/>
          <p:nvPr/>
        </p:nvSpPr>
        <p:spPr>
          <a:xfrm rot="10515174">
            <a:off x="-396362" y="2007599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7" name="Oval 1296">
            <a:extLst>
              <a:ext uri="{FF2B5EF4-FFF2-40B4-BE49-F238E27FC236}">
                <a16:creationId xmlns:a16="http://schemas.microsoft.com/office/drawing/2014/main" id="{0594B622-49F2-A448-72FE-48F3316F5466}"/>
              </a:ext>
            </a:extLst>
          </p:cNvPr>
          <p:cNvSpPr/>
          <p:nvPr/>
        </p:nvSpPr>
        <p:spPr>
          <a:xfrm rot="10515174">
            <a:off x="-989716" y="1817865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8" name="Oval 1297">
            <a:extLst>
              <a:ext uri="{FF2B5EF4-FFF2-40B4-BE49-F238E27FC236}">
                <a16:creationId xmlns:a16="http://schemas.microsoft.com/office/drawing/2014/main" id="{0B8687AC-A4E2-9015-88DB-705AA2BA601E}"/>
              </a:ext>
            </a:extLst>
          </p:cNvPr>
          <p:cNvSpPr/>
          <p:nvPr/>
        </p:nvSpPr>
        <p:spPr>
          <a:xfrm rot="7994093">
            <a:off x="-1732559" y="485846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9" name="Oval 1298">
            <a:extLst>
              <a:ext uri="{FF2B5EF4-FFF2-40B4-BE49-F238E27FC236}">
                <a16:creationId xmlns:a16="http://schemas.microsoft.com/office/drawing/2014/main" id="{79740CB0-6069-914C-2139-A7FCD9499898}"/>
              </a:ext>
            </a:extLst>
          </p:cNvPr>
          <p:cNvSpPr/>
          <p:nvPr/>
        </p:nvSpPr>
        <p:spPr>
          <a:xfrm rot="7994093">
            <a:off x="654536" y="-598488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0" name="Oval 1299">
            <a:extLst>
              <a:ext uri="{FF2B5EF4-FFF2-40B4-BE49-F238E27FC236}">
                <a16:creationId xmlns:a16="http://schemas.microsoft.com/office/drawing/2014/main" id="{22A75574-946D-8419-DDEF-887469711E03}"/>
              </a:ext>
            </a:extLst>
          </p:cNvPr>
          <p:cNvSpPr/>
          <p:nvPr/>
        </p:nvSpPr>
        <p:spPr>
          <a:xfrm rot="7994093">
            <a:off x="-233051" y="4991452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1" name="Oval 1300">
            <a:extLst>
              <a:ext uri="{FF2B5EF4-FFF2-40B4-BE49-F238E27FC236}">
                <a16:creationId xmlns:a16="http://schemas.microsoft.com/office/drawing/2014/main" id="{B2807C5D-C905-AC5C-7E8D-618A16461019}"/>
              </a:ext>
            </a:extLst>
          </p:cNvPr>
          <p:cNvSpPr/>
          <p:nvPr/>
        </p:nvSpPr>
        <p:spPr>
          <a:xfrm rot="7994093">
            <a:off x="-888819" y="4146082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2" name="Oval 1301">
            <a:extLst>
              <a:ext uri="{FF2B5EF4-FFF2-40B4-BE49-F238E27FC236}">
                <a16:creationId xmlns:a16="http://schemas.microsoft.com/office/drawing/2014/main" id="{686DCB24-993D-AA28-5770-E9BF76A8885B}"/>
              </a:ext>
            </a:extLst>
          </p:cNvPr>
          <p:cNvSpPr/>
          <p:nvPr/>
        </p:nvSpPr>
        <p:spPr>
          <a:xfrm rot="7994093">
            <a:off x="852175" y="201398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3" name="Oval 1302">
            <a:extLst>
              <a:ext uri="{FF2B5EF4-FFF2-40B4-BE49-F238E27FC236}">
                <a16:creationId xmlns:a16="http://schemas.microsoft.com/office/drawing/2014/main" id="{A3B8982B-C405-0F4B-7221-A45079DE080A}"/>
              </a:ext>
            </a:extLst>
          </p:cNvPr>
          <p:cNvSpPr/>
          <p:nvPr/>
        </p:nvSpPr>
        <p:spPr>
          <a:xfrm rot="7994093">
            <a:off x="623398" y="58687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4" name="Oval 1303">
            <a:extLst>
              <a:ext uri="{FF2B5EF4-FFF2-40B4-BE49-F238E27FC236}">
                <a16:creationId xmlns:a16="http://schemas.microsoft.com/office/drawing/2014/main" id="{155C9C8A-F01F-C08E-A0A8-4973BE07F0DE}"/>
              </a:ext>
            </a:extLst>
          </p:cNvPr>
          <p:cNvSpPr/>
          <p:nvPr/>
        </p:nvSpPr>
        <p:spPr>
          <a:xfrm rot="7994093">
            <a:off x="-464033" y="1951345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5" name="Oval 1304">
            <a:extLst>
              <a:ext uri="{FF2B5EF4-FFF2-40B4-BE49-F238E27FC236}">
                <a16:creationId xmlns:a16="http://schemas.microsoft.com/office/drawing/2014/main" id="{7234E667-3E7A-27DF-6D2F-C3362DDACC43}"/>
              </a:ext>
            </a:extLst>
          </p:cNvPr>
          <p:cNvSpPr/>
          <p:nvPr/>
        </p:nvSpPr>
        <p:spPr>
          <a:xfrm rot="7994093">
            <a:off x="-193823" y="1392472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6" name="Oval 1305">
            <a:extLst>
              <a:ext uri="{FF2B5EF4-FFF2-40B4-BE49-F238E27FC236}">
                <a16:creationId xmlns:a16="http://schemas.microsoft.com/office/drawing/2014/main" id="{0FB40733-2908-E498-7FBD-F5D0459B5A90}"/>
              </a:ext>
            </a:extLst>
          </p:cNvPr>
          <p:cNvSpPr/>
          <p:nvPr/>
        </p:nvSpPr>
        <p:spPr>
          <a:xfrm rot="7994093">
            <a:off x="263141" y="3692141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7" name="Oval 1306">
            <a:extLst>
              <a:ext uri="{FF2B5EF4-FFF2-40B4-BE49-F238E27FC236}">
                <a16:creationId xmlns:a16="http://schemas.microsoft.com/office/drawing/2014/main" id="{45B65DA5-9F7F-132D-C0F5-93B2E30B3403}"/>
              </a:ext>
            </a:extLst>
          </p:cNvPr>
          <p:cNvSpPr/>
          <p:nvPr/>
        </p:nvSpPr>
        <p:spPr>
          <a:xfrm rot="7994093">
            <a:off x="406887" y="442752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8" name="Oval 1307">
            <a:extLst>
              <a:ext uri="{FF2B5EF4-FFF2-40B4-BE49-F238E27FC236}">
                <a16:creationId xmlns:a16="http://schemas.microsoft.com/office/drawing/2014/main" id="{E0AC04CE-1AFC-8770-750E-3765C93E5102}"/>
              </a:ext>
            </a:extLst>
          </p:cNvPr>
          <p:cNvSpPr/>
          <p:nvPr/>
        </p:nvSpPr>
        <p:spPr>
          <a:xfrm rot="7994093">
            <a:off x="169136" y="428562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9" name="Oval 1308">
            <a:extLst>
              <a:ext uri="{FF2B5EF4-FFF2-40B4-BE49-F238E27FC236}">
                <a16:creationId xmlns:a16="http://schemas.microsoft.com/office/drawing/2014/main" id="{82BEF396-89BF-057F-7EE7-54AEA29102B9}"/>
              </a:ext>
            </a:extLst>
          </p:cNvPr>
          <p:cNvSpPr/>
          <p:nvPr/>
        </p:nvSpPr>
        <p:spPr>
          <a:xfrm rot="7994093">
            <a:off x="785546" y="100787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0" name="Oval 1309">
            <a:extLst>
              <a:ext uri="{FF2B5EF4-FFF2-40B4-BE49-F238E27FC236}">
                <a16:creationId xmlns:a16="http://schemas.microsoft.com/office/drawing/2014/main" id="{10A80832-1BEF-2D5F-352C-295D81341913}"/>
              </a:ext>
            </a:extLst>
          </p:cNvPr>
          <p:cNvSpPr/>
          <p:nvPr/>
        </p:nvSpPr>
        <p:spPr>
          <a:xfrm rot="7994093">
            <a:off x="524691" y="486473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1" name="Oval 1310">
            <a:extLst>
              <a:ext uri="{FF2B5EF4-FFF2-40B4-BE49-F238E27FC236}">
                <a16:creationId xmlns:a16="http://schemas.microsoft.com/office/drawing/2014/main" id="{C5E5F051-A22D-CA99-8B83-460FCF312E25}"/>
              </a:ext>
            </a:extLst>
          </p:cNvPr>
          <p:cNvSpPr/>
          <p:nvPr/>
        </p:nvSpPr>
        <p:spPr>
          <a:xfrm rot="7994093">
            <a:off x="550864" y="32905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2" name="Oval 1311">
            <a:extLst>
              <a:ext uri="{FF2B5EF4-FFF2-40B4-BE49-F238E27FC236}">
                <a16:creationId xmlns:a16="http://schemas.microsoft.com/office/drawing/2014/main" id="{7E790502-9FA1-0502-00B3-B1A008FBDA04}"/>
              </a:ext>
            </a:extLst>
          </p:cNvPr>
          <p:cNvSpPr/>
          <p:nvPr/>
        </p:nvSpPr>
        <p:spPr>
          <a:xfrm rot="7994093">
            <a:off x="215439" y="318993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3" name="Oval 1312">
            <a:extLst>
              <a:ext uri="{FF2B5EF4-FFF2-40B4-BE49-F238E27FC236}">
                <a16:creationId xmlns:a16="http://schemas.microsoft.com/office/drawing/2014/main" id="{F8BF4AED-2D67-F746-B7D4-794738C3A58C}"/>
              </a:ext>
            </a:extLst>
          </p:cNvPr>
          <p:cNvSpPr/>
          <p:nvPr/>
        </p:nvSpPr>
        <p:spPr>
          <a:xfrm rot="7994093">
            <a:off x="221008" y="2340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4" name="Oval 1313">
            <a:extLst>
              <a:ext uri="{FF2B5EF4-FFF2-40B4-BE49-F238E27FC236}">
                <a16:creationId xmlns:a16="http://schemas.microsoft.com/office/drawing/2014/main" id="{4334A27A-56DE-1165-EE1D-B7FAA449D1E8}"/>
              </a:ext>
            </a:extLst>
          </p:cNvPr>
          <p:cNvSpPr/>
          <p:nvPr/>
        </p:nvSpPr>
        <p:spPr>
          <a:xfrm rot="7994093">
            <a:off x="-1299493" y="4496745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5" name="Oval 1314">
            <a:extLst>
              <a:ext uri="{FF2B5EF4-FFF2-40B4-BE49-F238E27FC236}">
                <a16:creationId xmlns:a16="http://schemas.microsoft.com/office/drawing/2014/main" id="{B6D56345-F04F-721B-D123-2B9D9509E438}"/>
              </a:ext>
            </a:extLst>
          </p:cNvPr>
          <p:cNvSpPr/>
          <p:nvPr/>
        </p:nvSpPr>
        <p:spPr>
          <a:xfrm rot="7994093">
            <a:off x="62563" y="458569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46320365-D707-9D01-AAD1-848318ACADEC}"/>
              </a:ext>
            </a:extLst>
          </p:cNvPr>
          <p:cNvSpPr/>
          <p:nvPr/>
        </p:nvSpPr>
        <p:spPr>
          <a:xfrm rot="7994093">
            <a:off x="450435" y="-1427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B3E9E3F2-D359-AF5B-4A86-44A865DF0004}"/>
              </a:ext>
            </a:extLst>
          </p:cNvPr>
          <p:cNvSpPr/>
          <p:nvPr/>
        </p:nvSpPr>
        <p:spPr>
          <a:xfrm rot="7994093">
            <a:off x="1931916" y="225299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4CB9DF7-6A66-FE0D-8177-093F07C78219}"/>
              </a:ext>
            </a:extLst>
          </p:cNvPr>
          <p:cNvSpPr/>
          <p:nvPr/>
        </p:nvSpPr>
        <p:spPr>
          <a:xfrm rot="7994093">
            <a:off x="799592" y="70085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1E6CD417-2F9F-7ACF-E212-7191DB30942D}"/>
              </a:ext>
            </a:extLst>
          </p:cNvPr>
          <p:cNvSpPr/>
          <p:nvPr/>
        </p:nvSpPr>
        <p:spPr>
          <a:xfrm rot="20150947">
            <a:off x="-979930" y="3021171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F9166191-F0A0-4B20-60A5-8DAE77B52E06}"/>
              </a:ext>
            </a:extLst>
          </p:cNvPr>
          <p:cNvSpPr/>
          <p:nvPr/>
        </p:nvSpPr>
        <p:spPr>
          <a:xfrm rot="20150947">
            <a:off x="-1561348" y="159421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CD0A1134-DE20-84C3-29A0-DCE325EA7092}"/>
              </a:ext>
            </a:extLst>
          </p:cNvPr>
          <p:cNvSpPr/>
          <p:nvPr/>
        </p:nvSpPr>
        <p:spPr>
          <a:xfrm rot="4305855">
            <a:off x="-394357" y="-4211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45C33BB4-A09C-E873-22E2-957CBBBD1A35}"/>
              </a:ext>
            </a:extLst>
          </p:cNvPr>
          <p:cNvSpPr/>
          <p:nvPr/>
        </p:nvSpPr>
        <p:spPr>
          <a:xfrm rot="4305855">
            <a:off x="1059544" y="4269075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3" name="Oval 1322">
            <a:extLst>
              <a:ext uri="{FF2B5EF4-FFF2-40B4-BE49-F238E27FC236}">
                <a16:creationId xmlns:a16="http://schemas.microsoft.com/office/drawing/2014/main" id="{AB7D0FFD-ACC9-85DF-9CC2-BBC615ACFAB9}"/>
              </a:ext>
            </a:extLst>
          </p:cNvPr>
          <p:cNvSpPr/>
          <p:nvPr/>
        </p:nvSpPr>
        <p:spPr>
          <a:xfrm rot="4305855">
            <a:off x="-899466" y="90133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4" name="Oval 1323">
            <a:extLst>
              <a:ext uri="{FF2B5EF4-FFF2-40B4-BE49-F238E27FC236}">
                <a16:creationId xmlns:a16="http://schemas.microsoft.com/office/drawing/2014/main" id="{57A45613-FEEF-C6F4-3768-AE5B1E74975D}"/>
              </a:ext>
            </a:extLst>
          </p:cNvPr>
          <p:cNvSpPr/>
          <p:nvPr/>
        </p:nvSpPr>
        <p:spPr>
          <a:xfrm rot="20258993">
            <a:off x="-1596914" y="2191835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77237C4F-D359-3E11-D948-8BB0443F418E}"/>
              </a:ext>
            </a:extLst>
          </p:cNvPr>
          <p:cNvSpPr/>
          <p:nvPr/>
        </p:nvSpPr>
        <p:spPr>
          <a:xfrm rot="4305855">
            <a:off x="-1838006" y="32857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DED9CFB6-D52D-F8A0-543D-9F1D4469BA95}"/>
              </a:ext>
            </a:extLst>
          </p:cNvPr>
          <p:cNvSpPr/>
          <p:nvPr/>
        </p:nvSpPr>
        <p:spPr>
          <a:xfrm rot="4305855">
            <a:off x="-356687" y="-104054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8E49F683-0D33-73A1-33F3-8F7FFCF76C41}"/>
              </a:ext>
            </a:extLst>
          </p:cNvPr>
          <p:cNvSpPr/>
          <p:nvPr/>
        </p:nvSpPr>
        <p:spPr>
          <a:xfrm rot="4305855">
            <a:off x="-1012015" y="-133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8" name="Oval 1327">
            <a:extLst>
              <a:ext uri="{FF2B5EF4-FFF2-40B4-BE49-F238E27FC236}">
                <a16:creationId xmlns:a16="http://schemas.microsoft.com/office/drawing/2014/main" id="{37C24AA4-36C0-8604-181F-5F720B40F80D}"/>
              </a:ext>
            </a:extLst>
          </p:cNvPr>
          <p:cNvSpPr/>
          <p:nvPr/>
        </p:nvSpPr>
        <p:spPr>
          <a:xfrm rot="4305855">
            <a:off x="259831" y="117210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9" name="Oval 1328">
            <a:extLst>
              <a:ext uri="{FF2B5EF4-FFF2-40B4-BE49-F238E27FC236}">
                <a16:creationId xmlns:a16="http://schemas.microsoft.com/office/drawing/2014/main" id="{C27FE898-83BF-7332-F2D6-E73BACF429DE}"/>
              </a:ext>
            </a:extLst>
          </p:cNvPr>
          <p:cNvSpPr/>
          <p:nvPr/>
        </p:nvSpPr>
        <p:spPr>
          <a:xfrm rot="4305855">
            <a:off x="-759962" y="430244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0" name="Oval 1329">
            <a:extLst>
              <a:ext uri="{FF2B5EF4-FFF2-40B4-BE49-F238E27FC236}">
                <a16:creationId xmlns:a16="http://schemas.microsoft.com/office/drawing/2014/main" id="{A6D6501E-59A2-AAD1-3B77-F17D2EE75A2D}"/>
              </a:ext>
            </a:extLst>
          </p:cNvPr>
          <p:cNvSpPr/>
          <p:nvPr/>
        </p:nvSpPr>
        <p:spPr>
          <a:xfrm rot="7994093">
            <a:off x="1674045" y="330688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1" name="Oval 1330">
            <a:extLst>
              <a:ext uri="{FF2B5EF4-FFF2-40B4-BE49-F238E27FC236}">
                <a16:creationId xmlns:a16="http://schemas.microsoft.com/office/drawing/2014/main" id="{315BBB3D-8AEC-CE39-3CC4-F5E3C4E1A413}"/>
              </a:ext>
            </a:extLst>
          </p:cNvPr>
          <p:cNvSpPr/>
          <p:nvPr/>
        </p:nvSpPr>
        <p:spPr>
          <a:xfrm rot="7994093">
            <a:off x="1017774" y="1093021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2" name="Oval 1331">
            <a:extLst>
              <a:ext uri="{FF2B5EF4-FFF2-40B4-BE49-F238E27FC236}">
                <a16:creationId xmlns:a16="http://schemas.microsoft.com/office/drawing/2014/main" id="{8CD80730-7B10-D64B-FD17-1743DE22CE5A}"/>
              </a:ext>
            </a:extLst>
          </p:cNvPr>
          <p:cNvSpPr/>
          <p:nvPr/>
        </p:nvSpPr>
        <p:spPr>
          <a:xfrm rot="7994093">
            <a:off x="1247200" y="92683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3" name="Oval 1332">
            <a:extLst>
              <a:ext uri="{FF2B5EF4-FFF2-40B4-BE49-F238E27FC236}">
                <a16:creationId xmlns:a16="http://schemas.microsoft.com/office/drawing/2014/main" id="{D8F77A9E-8A74-9337-2CB4-9DCE6CC0A04B}"/>
              </a:ext>
            </a:extLst>
          </p:cNvPr>
          <p:cNvSpPr/>
          <p:nvPr/>
        </p:nvSpPr>
        <p:spPr>
          <a:xfrm rot="88653">
            <a:off x="-412869" y="749985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4" name="Oval 1333">
            <a:extLst>
              <a:ext uri="{FF2B5EF4-FFF2-40B4-BE49-F238E27FC236}">
                <a16:creationId xmlns:a16="http://schemas.microsoft.com/office/drawing/2014/main" id="{173A1BCF-A02A-FE9F-E545-34F67D406E65}"/>
              </a:ext>
            </a:extLst>
          </p:cNvPr>
          <p:cNvSpPr/>
          <p:nvPr/>
        </p:nvSpPr>
        <p:spPr>
          <a:xfrm rot="88653">
            <a:off x="-1284263" y="1468282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5" name="Oval 1334">
            <a:extLst>
              <a:ext uri="{FF2B5EF4-FFF2-40B4-BE49-F238E27FC236}">
                <a16:creationId xmlns:a16="http://schemas.microsoft.com/office/drawing/2014/main" id="{5373435C-0FA5-E82D-BCB4-826D371239FF}"/>
              </a:ext>
            </a:extLst>
          </p:cNvPr>
          <p:cNvSpPr/>
          <p:nvPr/>
        </p:nvSpPr>
        <p:spPr>
          <a:xfrm rot="88653">
            <a:off x="940726" y="37248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6" name="Oval 1335">
            <a:extLst>
              <a:ext uri="{FF2B5EF4-FFF2-40B4-BE49-F238E27FC236}">
                <a16:creationId xmlns:a16="http://schemas.microsoft.com/office/drawing/2014/main" id="{995CA598-2233-9938-E415-B3C0A4FC5F9D}"/>
              </a:ext>
            </a:extLst>
          </p:cNvPr>
          <p:cNvSpPr/>
          <p:nvPr/>
        </p:nvSpPr>
        <p:spPr>
          <a:xfrm rot="88653">
            <a:off x="606564" y="10329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7" name="Oval 1336">
            <a:extLst>
              <a:ext uri="{FF2B5EF4-FFF2-40B4-BE49-F238E27FC236}">
                <a16:creationId xmlns:a16="http://schemas.microsoft.com/office/drawing/2014/main" id="{C9620A10-F0E2-C11A-ED4B-B27D3EBE4F17}"/>
              </a:ext>
            </a:extLst>
          </p:cNvPr>
          <p:cNvSpPr/>
          <p:nvPr/>
        </p:nvSpPr>
        <p:spPr>
          <a:xfrm rot="88653">
            <a:off x="-1808524" y="2881342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CBCB8F14-3817-E95E-5FC9-BB8615D2E1D5}"/>
              </a:ext>
            </a:extLst>
          </p:cNvPr>
          <p:cNvSpPr/>
          <p:nvPr/>
        </p:nvSpPr>
        <p:spPr>
          <a:xfrm rot="88653">
            <a:off x="-780067" y="354672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7938E0CA-7B00-E079-A595-8AA50127382A}"/>
              </a:ext>
            </a:extLst>
          </p:cNvPr>
          <p:cNvSpPr/>
          <p:nvPr/>
        </p:nvSpPr>
        <p:spPr>
          <a:xfrm rot="88653">
            <a:off x="-1331264" y="-3558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0" name="Oval 1339">
            <a:extLst>
              <a:ext uri="{FF2B5EF4-FFF2-40B4-BE49-F238E27FC236}">
                <a16:creationId xmlns:a16="http://schemas.microsoft.com/office/drawing/2014/main" id="{F20CA86D-B1EE-3053-5DD4-4BEFEDA1BED1}"/>
              </a:ext>
            </a:extLst>
          </p:cNvPr>
          <p:cNvSpPr/>
          <p:nvPr/>
        </p:nvSpPr>
        <p:spPr>
          <a:xfrm rot="88653">
            <a:off x="-469546" y="1543620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1" name="Oval 1340">
            <a:extLst>
              <a:ext uri="{FF2B5EF4-FFF2-40B4-BE49-F238E27FC236}">
                <a16:creationId xmlns:a16="http://schemas.microsoft.com/office/drawing/2014/main" id="{F7BF5303-C444-C0D9-A96A-FBD989A8EEFD}"/>
              </a:ext>
            </a:extLst>
          </p:cNvPr>
          <p:cNvSpPr/>
          <p:nvPr/>
        </p:nvSpPr>
        <p:spPr>
          <a:xfrm rot="88653">
            <a:off x="-818842" y="2150279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2" name="Oval 1341">
            <a:extLst>
              <a:ext uri="{FF2B5EF4-FFF2-40B4-BE49-F238E27FC236}">
                <a16:creationId xmlns:a16="http://schemas.microsoft.com/office/drawing/2014/main" id="{E30433BC-68B8-610A-047C-57B32CE40232}"/>
              </a:ext>
            </a:extLst>
          </p:cNvPr>
          <p:cNvSpPr/>
          <p:nvPr/>
        </p:nvSpPr>
        <p:spPr>
          <a:xfrm rot="88653">
            <a:off x="-277734" y="-645783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3" name="Oval 1342">
            <a:extLst>
              <a:ext uri="{FF2B5EF4-FFF2-40B4-BE49-F238E27FC236}">
                <a16:creationId xmlns:a16="http://schemas.microsoft.com/office/drawing/2014/main" id="{BF44716F-6F12-B146-1EBA-B09C6A54567E}"/>
              </a:ext>
            </a:extLst>
          </p:cNvPr>
          <p:cNvSpPr/>
          <p:nvPr/>
        </p:nvSpPr>
        <p:spPr>
          <a:xfrm rot="88653">
            <a:off x="-63360" y="381430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4" name="Oval 1343">
            <a:extLst>
              <a:ext uri="{FF2B5EF4-FFF2-40B4-BE49-F238E27FC236}">
                <a16:creationId xmlns:a16="http://schemas.microsoft.com/office/drawing/2014/main" id="{EAD3962E-3E69-3670-2332-761922EFE457}"/>
              </a:ext>
            </a:extLst>
          </p:cNvPr>
          <p:cNvSpPr/>
          <p:nvPr/>
        </p:nvSpPr>
        <p:spPr>
          <a:xfrm rot="88653">
            <a:off x="-812678" y="262388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5" name="Oval 1344">
            <a:extLst>
              <a:ext uri="{FF2B5EF4-FFF2-40B4-BE49-F238E27FC236}">
                <a16:creationId xmlns:a16="http://schemas.microsoft.com/office/drawing/2014/main" id="{7290F5F7-023D-08CE-3766-52B1BA736DE0}"/>
              </a:ext>
            </a:extLst>
          </p:cNvPr>
          <p:cNvSpPr/>
          <p:nvPr/>
        </p:nvSpPr>
        <p:spPr>
          <a:xfrm rot="88653">
            <a:off x="-1976766" y="-229680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6" name="Oval 1345">
            <a:extLst>
              <a:ext uri="{FF2B5EF4-FFF2-40B4-BE49-F238E27FC236}">
                <a16:creationId xmlns:a16="http://schemas.microsoft.com/office/drawing/2014/main" id="{26ACF6DB-2830-1105-677C-BD0E54F6DAE0}"/>
              </a:ext>
            </a:extLst>
          </p:cNvPr>
          <p:cNvSpPr/>
          <p:nvPr/>
        </p:nvSpPr>
        <p:spPr>
          <a:xfrm rot="10515174">
            <a:off x="-410242" y="922723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7" name="Oval 1346">
            <a:extLst>
              <a:ext uri="{FF2B5EF4-FFF2-40B4-BE49-F238E27FC236}">
                <a16:creationId xmlns:a16="http://schemas.microsoft.com/office/drawing/2014/main" id="{009B3CF2-2E80-633E-2AF5-0EE0728A19B1}"/>
              </a:ext>
            </a:extLst>
          </p:cNvPr>
          <p:cNvSpPr/>
          <p:nvPr/>
        </p:nvSpPr>
        <p:spPr>
          <a:xfrm rot="10515174">
            <a:off x="-937713" y="142164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8" name="Oval 1347">
            <a:extLst>
              <a:ext uri="{FF2B5EF4-FFF2-40B4-BE49-F238E27FC236}">
                <a16:creationId xmlns:a16="http://schemas.microsoft.com/office/drawing/2014/main" id="{A256C34A-9390-0428-5D2B-8E3D9EA1B0D8}"/>
              </a:ext>
            </a:extLst>
          </p:cNvPr>
          <p:cNvSpPr/>
          <p:nvPr/>
        </p:nvSpPr>
        <p:spPr>
          <a:xfrm rot="10515174">
            <a:off x="-1267147" y="151952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9" name="Oval 1348">
            <a:extLst>
              <a:ext uri="{FF2B5EF4-FFF2-40B4-BE49-F238E27FC236}">
                <a16:creationId xmlns:a16="http://schemas.microsoft.com/office/drawing/2014/main" id="{AFA42CFF-7239-9956-7B59-AAF0D3EA96EC}"/>
              </a:ext>
            </a:extLst>
          </p:cNvPr>
          <p:cNvSpPr/>
          <p:nvPr/>
        </p:nvSpPr>
        <p:spPr>
          <a:xfrm rot="10515174">
            <a:off x="-722617" y="1067435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0" name="Oval 1349">
            <a:extLst>
              <a:ext uri="{FF2B5EF4-FFF2-40B4-BE49-F238E27FC236}">
                <a16:creationId xmlns:a16="http://schemas.microsoft.com/office/drawing/2014/main" id="{3BEB341A-A36B-3004-61A0-E25A2C8A2A5E}"/>
              </a:ext>
            </a:extLst>
          </p:cNvPr>
          <p:cNvSpPr/>
          <p:nvPr/>
        </p:nvSpPr>
        <p:spPr>
          <a:xfrm rot="10515174">
            <a:off x="-713586" y="74414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1" name="Oval 1350">
            <a:extLst>
              <a:ext uri="{FF2B5EF4-FFF2-40B4-BE49-F238E27FC236}">
                <a16:creationId xmlns:a16="http://schemas.microsoft.com/office/drawing/2014/main" id="{91B044DC-5357-A0C8-8190-272E2F9D1FE5}"/>
              </a:ext>
            </a:extLst>
          </p:cNvPr>
          <p:cNvSpPr/>
          <p:nvPr/>
        </p:nvSpPr>
        <p:spPr>
          <a:xfrm rot="10515174">
            <a:off x="380546" y="86140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2" name="Oval 1351">
            <a:extLst>
              <a:ext uri="{FF2B5EF4-FFF2-40B4-BE49-F238E27FC236}">
                <a16:creationId xmlns:a16="http://schemas.microsoft.com/office/drawing/2014/main" id="{EEEB0127-6342-4CA8-D032-E107B707B243}"/>
              </a:ext>
            </a:extLst>
          </p:cNvPr>
          <p:cNvSpPr/>
          <p:nvPr/>
        </p:nvSpPr>
        <p:spPr>
          <a:xfrm rot="10515174">
            <a:off x="54715" y="474691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3" name="Oval 1352">
            <a:extLst>
              <a:ext uri="{FF2B5EF4-FFF2-40B4-BE49-F238E27FC236}">
                <a16:creationId xmlns:a16="http://schemas.microsoft.com/office/drawing/2014/main" id="{F9785A80-B74F-FA9F-DC8B-B20890E3BBC2}"/>
              </a:ext>
            </a:extLst>
          </p:cNvPr>
          <p:cNvSpPr/>
          <p:nvPr/>
        </p:nvSpPr>
        <p:spPr>
          <a:xfrm rot="10515174">
            <a:off x="468713" y="633045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4" name="Oval 1353">
            <a:extLst>
              <a:ext uri="{FF2B5EF4-FFF2-40B4-BE49-F238E27FC236}">
                <a16:creationId xmlns:a16="http://schemas.microsoft.com/office/drawing/2014/main" id="{3E12B2EE-4214-7611-3288-D2863102FE1B}"/>
              </a:ext>
            </a:extLst>
          </p:cNvPr>
          <p:cNvSpPr/>
          <p:nvPr/>
        </p:nvSpPr>
        <p:spPr>
          <a:xfrm rot="10515174">
            <a:off x="-538639" y="28495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C7367305-6410-CED7-5F3B-4CE5C06C63C4}"/>
              </a:ext>
            </a:extLst>
          </p:cNvPr>
          <p:cNvSpPr/>
          <p:nvPr/>
        </p:nvSpPr>
        <p:spPr>
          <a:xfrm rot="7994093">
            <a:off x="-2053975" y="314059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53F52473-5C7D-7316-521E-269D9F2EAB7B}"/>
              </a:ext>
            </a:extLst>
          </p:cNvPr>
          <p:cNvSpPr/>
          <p:nvPr/>
        </p:nvSpPr>
        <p:spPr>
          <a:xfrm rot="7994093">
            <a:off x="-1592876" y="2405509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C114CC88-1031-A822-9093-53BF8604611B}"/>
              </a:ext>
            </a:extLst>
          </p:cNvPr>
          <p:cNvSpPr/>
          <p:nvPr/>
        </p:nvSpPr>
        <p:spPr>
          <a:xfrm rot="7994093">
            <a:off x="1264257" y="143520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D0E74860-94E0-5127-5D2D-5200CB0ADC9F}"/>
              </a:ext>
            </a:extLst>
          </p:cNvPr>
          <p:cNvSpPr/>
          <p:nvPr/>
        </p:nvSpPr>
        <p:spPr>
          <a:xfrm rot="7994093">
            <a:off x="1035480" y="182068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EF1BC4D0-83C6-D288-7D4C-F0503213D7E0}"/>
              </a:ext>
            </a:extLst>
          </p:cNvPr>
          <p:cNvSpPr/>
          <p:nvPr/>
        </p:nvSpPr>
        <p:spPr>
          <a:xfrm rot="7994093">
            <a:off x="1508586" y="4190423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F610976A-AD93-EB29-7762-76451604A645}"/>
              </a:ext>
            </a:extLst>
          </p:cNvPr>
          <p:cNvSpPr/>
          <p:nvPr/>
        </p:nvSpPr>
        <p:spPr>
          <a:xfrm rot="7994093">
            <a:off x="-2034394" y="493755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FB28D325-507B-1F3D-4FC4-4A7FDBA372A7}"/>
              </a:ext>
            </a:extLst>
          </p:cNvPr>
          <p:cNvSpPr/>
          <p:nvPr/>
        </p:nvSpPr>
        <p:spPr>
          <a:xfrm rot="7994093">
            <a:off x="-1029031" y="200110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F3647BA1-54AF-CA2A-BC43-DAA5C1D4B5A3}"/>
              </a:ext>
            </a:extLst>
          </p:cNvPr>
          <p:cNvSpPr/>
          <p:nvPr/>
        </p:nvSpPr>
        <p:spPr>
          <a:xfrm rot="7994093">
            <a:off x="-2344922" y="4259647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3AF46648-1453-3AF5-2561-4266568DC22D}"/>
              </a:ext>
            </a:extLst>
          </p:cNvPr>
          <p:cNvSpPr/>
          <p:nvPr/>
        </p:nvSpPr>
        <p:spPr>
          <a:xfrm rot="7994093">
            <a:off x="435605" y="45709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1BB03193-86C3-14E4-7DC7-076EE5949E8C}"/>
              </a:ext>
            </a:extLst>
          </p:cNvPr>
          <p:cNvSpPr/>
          <p:nvPr/>
        </p:nvSpPr>
        <p:spPr>
          <a:xfrm rot="7994093">
            <a:off x="-1731781" y="45201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F5567087-C856-E604-DDA4-317B596B8D1A}"/>
              </a:ext>
            </a:extLst>
          </p:cNvPr>
          <p:cNvSpPr/>
          <p:nvPr/>
        </p:nvSpPr>
        <p:spPr>
          <a:xfrm rot="7994093">
            <a:off x="-2227119" y="469685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23513935-C732-A7AE-F2D8-242AE46B892D}"/>
              </a:ext>
            </a:extLst>
          </p:cNvPr>
          <p:cNvSpPr/>
          <p:nvPr/>
        </p:nvSpPr>
        <p:spPr>
          <a:xfrm rot="7994093">
            <a:off x="1385434" y="452369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A1C2DA6A-7966-347C-D304-ABBE3702E11E}"/>
              </a:ext>
            </a:extLst>
          </p:cNvPr>
          <p:cNvSpPr/>
          <p:nvPr/>
        </p:nvSpPr>
        <p:spPr>
          <a:xfrm rot="7994093">
            <a:off x="-1066184" y="321656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EBA7F750-2D8E-4E43-BBC8-85A0309A3D2F}"/>
              </a:ext>
            </a:extLst>
          </p:cNvPr>
          <p:cNvSpPr/>
          <p:nvPr/>
        </p:nvSpPr>
        <p:spPr>
          <a:xfrm rot="7994093">
            <a:off x="-1413912" y="207386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9" name="Oval 1368">
            <a:extLst>
              <a:ext uri="{FF2B5EF4-FFF2-40B4-BE49-F238E27FC236}">
                <a16:creationId xmlns:a16="http://schemas.microsoft.com/office/drawing/2014/main" id="{DFF612AC-4741-0AC4-1794-B98DB658A670}"/>
              </a:ext>
            </a:extLst>
          </p:cNvPr>
          <p:cNvSpPr/>
          <p:nvPr/>
        </p:nvSpPr>
        <p:spPr>
          <a:xfrm rot="7994093">
            <a:off x="-1155953" y="-6395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0" name="Oval 1369">
            <a:extLst>
              <a:ext uri="{FF2B5EF4-FFF2-40B4-BE49-F238E27FC236}">
                <a16:creationId xmlns:a16="http://schemas.microsoft.com/office/drawing/2014/main" id="{DEC09CEC-A0D4-BD8C-08A0-33EE7E6CA238}"/>
              </a:ext>
            </a:extLst>
          </p:cNvPr>
          <p:cNvSpPr/>
          <p:nvPr/>
        </p:nvSpPr>
        <p:spPr>
          <a:xfrm rot="7994093">
            <a:off x="-890724" y="167849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1" name="Oval 1370">
            <a:extLst>
              <a:ext uri="{FF2B5EF4-FFF2-40B4-BE49-F238E27FC236}">
                <a16:creationId xmlns:a16="http://schemas.microsoft.com/office/drawing/2014/main" id="{948DA85B-9FA9-6555-AA5F-39BAD13371A8}"/>
              </a:ext>
            </a:extLst>
          </p:cNvPr>
          <p:cNvSpPr/>
          <p:nvPr/>
        </p:nvSpPr>
        <p:spPr>
          <a:xfrm rot="7994093">
            <a:off x="1634162" y="193398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BC3A2F46-19BD-E747-3CCB-D42732851612}"/>
              </a:ext>
            </a:extLst>
          </p:cNvPr>
          <p:cNvSpPr/>
          <p:nvPr/>
        </p:nvSpPr>
        <p:spPr>
          <a:xfrm rot="4305855">
            <a:off x="-1701026" y="-56806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7F092102-06FC-051A-BCA9-1B5B0C14197A}"/>
              </a:ext>
            </a:extLst>
          </p:cNvPr>
          <p:cNvSpPr/>
          <p:nvPr/>
        </p:nvSpPr>
        <p:spPr>
          <a:xfrm rot="4305855">
            <a:off x="517898" y="331768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4" name="Oval 1373">
            <a:extLst>
              <a:ext uri="{FF2B5EF4-FFF2-40B4-BE49-F238E27FC236}">
                <a16:creationId xmlns:a16="http://schemas.microsoft.com/office/drawing/2014/main" id="{A5704704-49EA-9B65-B217-C20A04D9B13A}"/>
              </a:ext>
            </a:extLst>
          </p:cNvPr>
          <p:cNvSpPr/>
          <p:nvPr/>
        </p:nvSpPr>
        <p:spPr>
          <a:xfrm rot="20150947">
            <a:off x="-416298" y="99219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5" name="Oval 1374">
            <a:extLst>
              <a:ext uri="{FF2B5EF4-FFF2-40B4-BE49-F238E27FC236}">
                <a16:creationId xmlns:a16="http://schemas.microsoft.com/office/drawing/2014/main" id="{F05964EA-2D39-BE93-2D23-284543A12526}"/>
              </a:ext>
            </a:extLst>
          </p:cNvPr>
          <p:cNvSpPr/>
          <p:nvPr/>
        </p:nvSpPr>
        <p:spPr>
          <a:xfrm rot="20150947">
            <a:off x="-723556" y="223386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6" name="Oval 1375">
            <a:extLst>
              <a:ext uri="{FF2B5EF4-FFF2-40B4-BE49-F238E27FC236}">
                <a16:creationId xmlns:a16="http://schemas.microsoft.com/office/drawing/2014/main" id="{6E00D5EA-1173-2B9A-339E-C8489F2BAEF1}"/>
              </a:ext>
            </a:extLst>
          </p:cNvPr>
          <p:cNvSpPr/>
          <p:nvPr/>
        </p:nvSpPr>
        <p:spPr>
          <a:xfrm rot="20150947">
            <a:off x="195713" y="2393790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87C4B770-0740-2EAE-851A-C1299095A70A}"/>
              </a:ext>
            </a:extLst>
          </p:cNvPr>
          <p:cNvSpPr/>
          <p:nvPr/>
        </p:nvSpPr>
        <p:spPr>
          <a:xfrm rot="20150947">
            <a:off x="-672582" y="1853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50F44E9E-697B-2248-63DC-D38645233104}"/>
              </a:ext>
            </a:extLst>
          </p:cNvPr>
          <p:cNvSpPr/>
          <p:nvPr/>
        </p:nvSpPr>
        <p:spPr>
          <a:xfrm rot="4305855">
            <a:off x="753238" y="2591890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9" name="Oval 1378">
            <a:extLst>
              <a:ext uri="{FF2B5EF4-FFF2-40B4-BE49-F238E27FC236}">
                <a16:creationId xmlns:a16="http://schemas.microsoft.com/office/drawing/2014/main" id="{47F580B6-8809-1DD4-DA7C-8E9E515F98B0}"/>
              </a:ext>
            </a:extLst>
          </p:cNvPr>
          <p:cNvSpPr/>
          <p:nvPr/>
        </p:nvSpPr>
        <p:spPr>
          <a:xfrm rot="7994093">
            <a:off x="-1413824" y="414374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0" name="Oval 1379">
            <a:extLst>
              <a:ext uri="{FF2B5EF4-FFF2-40B4-BE49-F238E27FC236}">
                <a16:creationId xmlns:a16="http://schemas.microsoft.com/office/drawing/2014/main" id="{68974BD7-BE55-8705-C5C5-61C3195C358C}"/>
              </a:ext>
            </a:extLst>
          </p:cNvPr>
          <p:cNvSpPr/>
          <p:nvPr/>
        </p:nvSpPr>
        <p:spPr>
          <a:xfrm rot="7994093">
            <a:off x="1852344" y="232615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1" name="Oval 1380">
            <a:extLst>
              <a:ext uri="{FF2B5EF4-FFF2-40B4-BE49-F238E27FC236}">
                <a16:creationId xmlns:a16="http://schemas.microsoft.com/office/drawing/2014/main" id="{E6ECD7B9-CAD2-C8DC-2587-50234EB330B9}"/>
              </a:ext>
            </a:extLst>
          </p:cNvPr>
          <p:cNvSpPr/>
          <p:nvPr/>
        </p:nvSpPr>
        <p:spPr>
          <a:xfrm rot="7994093">
            <a:off x="-1457176" y="80036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2" name="Oval 1381">
            <a:extLst>
              <a:ext uri="{FF2B5EF4-FFF2-40B4-BE49-F238E27FC236}">
                <a16:creationId xmlns:a16="http://schemas.microsoft.com/office/drawing/2014/main" id="{6681FA14-1A7E-DC18-B182-82E2CCF2E843}"/>
              </a:ext>
            </a:extLst>
          </p:cNvPr>
          <p:cNvSpPr/>
          <p:nvPr/>
        </p:nvSpPr>
        <p:spPr>
          <a:xfrm rot="88653">
            <a:off x="-833186" y="-6462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3" name="Oval 1382">
            <a:extLst>
              <a:ext uri="{FF2B5EF4-FFF2-40B4-BE49-F238E27FC236}">
                <a16:creationId xmlns:a16="http://schemas.microsoft.com/office/drawing/2014/main" id="{3EAD7BCF-9FF7-30ED-C5B0-76D0DF5AEECA}"/>
              </a:ext>
            </a:extLst>
          </p:cNvPr>
          <p:cNvSpPr/>
          <p:nvPr/>
        </p:nvSpPr>
        <p:spPr>
          <a:xfrm rot="88653">
            <a:off x="1775297" y="1605619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4" name="Oval 1383">
            <a:extLst>
              <a:ext uri="{FF2B5EF4-FFF2-40B4-BE49-F238E27FC236}">
                <a16:creationId xmlns:a16="http://schemas.microsoft.com/office/drawing/2014/main" id="{AC808C25-99C1-BD39-D88D-6E47696FB022}"/>
              </a:ext>
            </a:extLst>
          </p:cNvPr>
          <p:cNvSpPr/>
          <p:nvPr/>
        </p:nvSpPr>
        <p:spPr>
          <a:xfrm rot="88653">
            <a:off x="1441135" y="2266113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5" name="Oval 1384">
            <a:extLst>
              <a:ext uri="{FF2B5EF4-FFF2-40B4-BE49-F238E27FC236}">
                <a16:creationId xmlns:a16="http://schemas.microsoft.com/office/drawing/2014/main" id="{4DC8034F-3239-0286-7CC5-A14913BB782B}"/>
              </a:ext>
            </a:extLst>
          </p:cNvPr>
          <p:cNvSpPr/>
          <p:nvPr/>
        </p:nvSpPr>
        <p:spPr>
          <a:xfrm rot="88653">
            <a:off x="-1731662" y="4770175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6" name="Oval 1385">
            <a:extLst>
              <a:ext uri="{FF2B5EF4-FFF2-40B4-BE49-F238E27FC236}">
                <a16:creationId xmlns:a16="http://schemas.microsoft.com/office/drawing/2014/main" id="{1CF61217-B748-50D1-C9D4-8876EBECCA8C}"/>
              </a:ext>
            </a:extLst>
          </p:cNvPr>
          <p:cNvSpPr/>
          <p:nvPr/>
        </p:nvSpPr>
        <p:spPr>
          <a:xfrm rot="88653">
            <a:off x="-179947" y="2883246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7" name="Oval 1386">
            <a:extLst>
              <a:ext uri="{FF2B5EF4-FFF2-40B4-BE49-F238E27FC236}">
                <a16:creationId xmlns:a16="http://schemas.microsoft.com/office/drawing/2014/main" id="{ECCB9993-3066-6080-C0CC-1152E6C4B6DD}"/>
              </a:ext>
            </a:extLst>
          </p:cNvPr>
          <p:cNvSpPr/>
          <p:nvPr/>
        </p:nvSpPr>
        <p:spPr>
          <a:xfrm rot="88653">
            <a:off x="641114" y="5029272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8" name="Oval 1387">
            <a:extLst>
              <a:ext uri="{FF2B5EF4-FFF2-40B4-BE49-F238E27FC236}">
                <a16:creationId xmlns:a16="http://schemas.microsoft.com/office/drawing/2014/main" id="{0896CB6F-4B06-FDFC-94EB-1BE5E40EE9BB}"/>
              </a:ext>
            </a:extLst>
          </p:cNvPr>
          <p:cNvSpPr/>
          <p:nvPr/>
        </p:nvSpPr>
        <p:spPr>
          <a:xfrm rot="12566610">
            <a:off x="11176481" y="18447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9" name="Oval 1388">
            <a:extLst>
              <a:ext uri="{FF2B5EF4-FFF2-40B4-BE49-F238E27FC236}">
                <a16:creationId xmlns:a16="http://schemas.microsoft.com/office/drawing/2014/main" id="{1FE926A3-F395-A669-BB04-84D850FD477D}"/>
              </a:ext>
            </a:extLst>
          </p:cNvPr>
          <p:cNvSpPr/>
          <p:nvPr/>
        </p:nvSpPr>
        <p:spPr>
          <a:xfrm rot="12566610">
            <a:off x="12145905" y="16285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0" name="Oval 1389">
            <a:extLst>
              <a:ext uri="{FF2B5EF4-FFF2-40B4-BE49-F238E27FC236}">
                <a16:creationId xmlns:a16="http://schemas.microsoft.com/office/drawing/2014/main" id="{C246A47F-DCBE-C5C3-2374-AF4F7690AA93}"/>
              </a:ext>
            </a:extLst>
          </p:cNvPr>
          <p:cNvSpPr/>
          <p:nvPr/>
        </p:nvSpPr>
        <p:spPr>
          <a:xfrm rot="12566610">
            <a:off x="11715161" y="21901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1" name="Oval 1390">
            <a:extLst>
              <a:ext uri="{FF2B5EF4-FFF2-40B4-BE49-F238E27FC236}">
                <a16:creationId xmlns:a16="http://schemas.microsoft.com/office/drawing/2014/main" id="{473F3387-BFEE-09F7-46CA-AFC677FB39E8}"/>
              </a:ext>
            </a:extLst>
          </p:cNvPr>
          <p:cNvSpPr/>
          <p:nvPr/>
        </p:nvSpPr>
        <p:spPr>
          <a:xfrm rot="12566610">
            <a:off x="11778034" y="25073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2" name="Oval 1391">
            <a:extLst>
              <a:ext uri="{FF2B5EF4-FFF2-40B4-BE49-F238E27FC236}">
                <a16:creationId xmlns:a16="http://schemas.microsoft.com/office/drawing/2014/main" id="{A5508065-8B8E-9E41-4523-657D921DFF06}"/>
              </a:ext>
            </a:extLst>
          </p:cNvPr>
          <p:cNvSpPr/>
          <p:nvPr/>
        </p:nvSpPr>
        <p:spPr>
          <a:xfrm rot="13367667">
            <a:off x="11113680" y="32251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3" name="Oval 1392">
            <a:extLst>
              <a:ext uri="{FF2B5EF4-FFF2-40B4-BE49-F238E27FC236}">
                <a16:creationId xmlns:a16="http://schemas.microsoft.com/office/drawing/2014/main" id="{253FC43D-63D0-67C1-36BB-6BE6FA3DFE6A}"/>
              </a:ext>
            </a:extLst>
          </p:cNvPr>
          <p:cNvSpPr/>
          <p:nvPr/>
        </p:nvSpPr>
        <p:spPr>
          <a:xfrm rot="12566610">
            <a:off x="11039359" y="30416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4" name="Oval 1393">
            <a:extLst>
              <a:ext uri="{FF2B5EF4-FFF2-40B4-BE49-F238E27FC236}">
                <a16:creationId xmlns:a16="http://schemas.microsoft.com/office/drawing/2014/main" id="{E72F515A-44CE-891E-9A9A-1295B156D911}"/>
              </a:ext>
            </a:extLst>
          </p:cNvPr>
          <p:cNvSpPr/>
          <p:nvPr/>
        </p:nvSpPr>
        <p:spPr>
          <a:xfrm rot="10846586">
            <a:off x="10278863" y="13463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5" name="Oval 1394">
            <a:extLst>
              <a:ext uri="{FF2B5EF4-FFF2-40B4-BE49-F238E27FC236}">
                <a16:creationId xmlns:a16="http://schemas.microsoft.com/office/drawing/2014/main" id="{698FEE9C-5EE3-7D8D-5926-BE189F778DD2}"/>
              </a:ext>
            </a:extLst>
          </p:cNvPr>
          <p:cNvSpPr/>
          <p:nvPr/>
        </p:nvSpPr>
        <p:spPr>
          <a:xfrm rot="10045529">
            <a:off x="10923491" y="45557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6" name="Oval 1395">
            <a:extLst>
              <a:ext uri="{FF2B5EF4-FFF2-40B4-BE49-F238E27FC236}">
                <a16:creationId xmlns:a16="http://schemas.microsoft.com/office/drawing/2014/main" id="{3E9DB589-177C-31F3-EDE1-676F717CA436}"/>
              </a:ext>
            </a:extLst>
          </p:cNvPr>
          <p:cNvSpPr/>
          <p:nvPr/>
        </p:nvSpPr>
        <p:spPr>
          <a:xfrm rot="10846586">
            <a:off x="10425788" y="34785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7" name="Oval 1396">
            <a:extLst>
              <a:ext uri="{FF2B5EF4-FFF2-40B4-BE49-F238E27FC236}">
                <a16:creationId xmlns:a16="http://schemas.microsoft.com/office/drawing/2014/main" id="{7581DDDF-DDF9-195A-4C11-788E3FEEB0B5}"/>
              </a:ext>
            </a:extLst>
          </p:cNvPr>
          <p:cNvSpPr/>
          <p:nvPr/>
        </p:nvSpPr>
        <p:spPr>
          <a:xfrm rot="10045529">
            <a:off x="10025048" y="55634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8" name="Oval 1397">
            <a:extLst>
              <a:ext uri="{FF2B5EF4-FFF2-40B4-BE49-F238E27FC236}">
                <a16:creationId xmlns:a16="http://schemas.microsoft.com/office/drawing/2014/main" id="{9DF30CE6-5BB2-4BCB-636B-F0496CD23650}"/>
              </a:ext>
            </a:extLst>
          </p:cNvPr>
          <p:cNvSpPr/>
          <p:nvPr/>
        </p:nvSpPr>
        <p:spPr>
          <a:xfrm rot="10045529">
            <a:off x="9832559" y="61873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9" name="Oval 1398">
            <a:extLst>
              <a:ext uri="{FF2B5EF4-FFF2-40B4-BE49-F238E27FC236}">
                <a16:creationId xmlns:a16="http://schemas.microsoft.com/office/drawing/2014/main" id="{EFB865A4-A9B2-8464-12CC-FA8E3432D29C}"/>
              </a:ext>
            </a:extLst>
          </p:cNvPr>
          <p:cNvSpPr/>
          <p:nvPr/>
        </p:nvSpPr>
        <p:spPr>
          <a:xfrm rot="10846586">
            <a:off x="11364195" y="-4139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0" name="Oval 1399">
            <a:extLst>
              <a:ext uri="{FF2B5EF4-FFF2-40B4-BE49-F238E27FC236}">
                <a16:creationId xmlns:a16="http://schemas.microsoft.com/office/drawing/2014/main" id="{C6919824-8DB6-37D1-3FAD-2B74BC71526A}"/>
              </a:ext>
            </a:extLst>
          </p:cNvPr>
          <p:cNvSpPr/>
          <p:nvPr/>
        </p:nvSpPr>
        <p:spPr>
          <a:xfrm rot="10846586">
            <a:off x="10762257" y="5721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1" name="Oval 1400">
            <a:extLst>
              <a:ext uri="{FF2B5EF4-FFF2-40B4-BE49-F238E27FC236}">
                <a16:creationId xmlns:a16="http://schemas.microsoft.com/office/drawing/2014/main" id="{2923038B-4D3A-0C77-D88C-05E13A600F76}"/>
              </a:ext>
            </a:extLst>
          </p:cNvPr>
          <p:cNvSpPr/>
          <p:nvPr/>
        </p:nvSpPr>
        <p:spPr>
          <a:xfrm rot="10045529">
            <a:off x="10110328" y="51835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2" name="Oval 1401">
            <a:extLst>
              <a:ext uri="{FF2B5EF4-FFF2-40B4-BE49-F238E27FC236}">
                <a16:creationId xmlns:a16="http://schemas.microsoft.com/office/drawing/2014/main" id="{EDABB054-2F95-865C-D15C-85E9DC63B9C2}"/>
              </a:ext>
            </a:extLst>
          </p:cNvPr>
          <p:cNvSpPr/>
          <p:nvPr/>
        </p:nvSpPr>
        <p:spPr>
          <a:xfrm rot="10045529">
            <a:off x="11137704" y="43785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3" name="Oval 1402">
            <a:extLst>
              <a:ext uri="{FF2B5EF4-FFF2-40B4-BE49-F238E27FC236}">
                <a16:creationId xmlns:a16="http://schemas.microsoft.com/office/drawing/2014/main" id="{EDE1B1DB-9E33-1B6F-E03F-338CA31DA15F}"/>
              </a:ext>
            </a:extLst>
          </p:cNvPr>
          <p:cNvSpPr/>
          <p:nvPr/>
        </p:nvSpPr>
        <p:spPr>
          <a:xfrm rot="10846586">
            <a:off x="9375889" y="44007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4" name="Oval 1403">
            <a:extLst>
              <a:ext uri="{FF2B5EF4-FFF2-40B4-BE49-F238E27FC236}">
                <a16:creationId xmlns:a16="http://schemas.microsoft.com/office/drawing/2014/main" id="{B2EDF1FA-ECB3-6E75-D1F3-7C959B2E9A84}"/>
              </a:ext>
            </a:extLst>
          </p:cNvPr>
          <p:cNvSpPr/>
          <p:nvPr/>
        </p:nvSpPr>
        <p:spPr>
          <a:xfrm rot="10846586">
            <a:off x="11055016" y="31429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5" name="Oval 1404">
            <a:extLst>
              <a:ext uri="{FF2B5EF4-FFF2-40B4-BE49-F238E27FC236}">
                <a16:creationId xmlns:a16="http://schemas.microsoft.com/office/drawing/2014/main" id="{B3E15ED5-3E77-80F7-7445-784DAAE69C1E}"/>
              </a:ext>
            </a:extLst>
          </p:cNvPr>
          <p:cNvSpPr/>
          <p:nvPr/>
        </p:nvSpPr>
        <p:spPr>
          <a:xfrm rot="10045529">
            <a:off x="12226059" y="28508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6" name="Oval 1405">
            <a:extLst>
              <a:ext uri="{FF2B5EF4-FFF2-40B4-BE49-F238E27FC236}">
                <a16:creationId xmlns:a16="http://schemas.microsoft.com/office/drawing/2014/main" id="{21776E39-A825-2B95-CE98-2B7F2B268EA2}"/>
              </a:ext>
            </a:extLst>
          </p:cNvPr>
          <p:cNvSpPr/>
          <p:nvPr/>
        </p:nvSpPr>
        <p:spPr>
          <a:xfrm rot="10846586">
            <a:off x="10402282" y="12017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7" name="Oval 1406">
            <a:extLst>
              <a:ext uri="{FF2B5EF4-FFF2-40B4-BE49-F238E27FC236}">
                <a16:creationId xmlns:a16="http://schemas.microsoft.com/office/drawing/2014/main" id="{0228AE02-730C-9174-D5A1-24400CEFDFEE}"/>
              </a:ext>
            </a:extLst>
          </p:cNvPr>
          <p:cNvSpPr/>
          <p:nvPr/>
        </p:nvSpPr>
        <p:spPr>
          <a:xfrm rot="10846586">
            <a:off x="9941012" y="65789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8" name="Oval 1407">
            <a:extLst>
              <a:ext uri="{FF2B5EF4-FFF2-40B4-BE49-F238E27FC236}">
                <a16:creationId xmlns:a16="http://schemas.microsoft.com/office/drawing/2014/main" id="{54B8603F-9ED2-C01F-D077-6C044F701957}"/>
              </a:ext>
            </a:extLst>
          </p:cNvPr>
          <p:cNvSpPr/>
          <p:nvPr/>
        </p:nvSpPr>
        <p:spPr>
          <a:xfrm rot="10045529">
            <a:off x="9827756" y="706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D3587A23-0157-4420-E12F-2D7A691465E6}"/>
              </a:ext>
            </a:extLst>
          </p:cNvPr>
          <p:cNvSpPr/>
          <p:nvPr/>
        </p:nvSpPr>
        <p:spPr>
          <a:xfrm rot="10846586">
            <a:off x="9936198" y="8684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BA5A1366-6A12-1117-F49C-B46339B132A4}"/>
              </a:ext>
            </a:extLst>
          </p:cNvPr>
          <p:cNvSpPr/>
          <p:nvPr/>
        </p:nvSpPr>
        <p:spPr>
          <a:xfrm rot="10846586">
            <a:off x="10427166" y="11322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5E1C63ED-237E-9F2D-E940-1286541C760E}"/>
              </a:ext>
            </a:extLst>
          </p:cNvPr>
          <p:cNvSpPr/>
          <p:nvPr/>
        </p:nvSpPr>
        <p:spPr>
          <a:xfrm rot="10846586">
            <a:off x="10446089" y="6482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948AA0CB-DC32-EC50-2957-B3133A8CF966}"/>
              </a:ext>
            </a:extLst>
          </p:cNvPr>
          <p:cNvSpPr/>
          <p:nvPr/>
        </p:nvSpPr>
        <p:spPr>
          <a:xfrm rot="10846586">
            <a:off x="9952066" y="6463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39C432CA-B038-0A36-BCBE-52B04B3A19C8}"/>
              </a:ext>
            </a:extLst>
          </p:cNvPr>
          <p:cNvSpPr/>
          <p:nvPr/>
        </p:nvSpPr>
        <p:spPr>
          <a:xfrm rot="10846586">
            <a:off x="10438429" y="18353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99C3793C-CD68-8CC7-24B1-01EB1A687F9F}"/>
              </a:ext>
            </a:extLst>
          </p:cNvPr>
          <p:cNvSpPr/>
          <p:nvPr/>
        </p:nvSpPr>
        <p:spPr>
          <a:xfrm rot="10846586">
            <a:off x="10787818" y="18590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351C77CA-171C-B703-2865-0AA475A02677}"/>
              </a:ext>
            </a:extLst>
          </p:cNvPr>
          <p:cNvSpPr/>
          <p:nvPr/>
        </p:nvSpPr>
        <p:spPr>
          <a:xfrm rot="10045529">
            <a:off x="10992925" y="53953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19E85974-4D51-0F75-AAC8-CBEEF1CF3DEB}"/>
              </a:ext>
            </a:extLst>
          </p:cNvPr>
          <p:cNvSpPr/>
          <p:nvPr/>
        </p:nvSpPr>
        <p:spPr>
          <a:xfrm rot="10846586">
            <a:off x="10432282" y="12859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532C0AB7-13C2-ADB2-E73C-DE2E9DBDEE1C}"/>
              </a:ext>
            </a:extLst>
          </p:cNvPr>
          <p:cNvSpPr/>
          <p:nvPr/>
        </p:nvSpPr>
        <p:spPr>
          <a:xfrm rot="10846586">
            <a:off x="10464558" y="816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17A8AA11-BF80-D40B-F0B7-B26DF48FC7B8}"/>
              </a:ext>
            </a:extLst>
          </p:cNvPr>
          <p:cNvSpPr/>
          <p:nvPr/>
        </p:nvSpPr>
        <p:spPr>
          <a:xfrm rot="10045529">
            <a:off x="9822174" y="60477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B25A5677-0B34-DE25-F984-2D78C46008C8}"/>
              </a:ext>
            </a:extLst>
          </p:cNvPr>
          <p:cNvSpPr/>
          <p:nvPr/>
        </p:nvSpPr>
        <p:spPr>
          <a:xfrm rot="10045529">
            <a:off x="10806055" y="56082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0" name="Oval 1419">
            <a:extLst>
              <a:ext uri="{FF2B5EF4-FFF2-40B4-BE49-F238E27FC236}">
                <a16:creationId xmlns:a16="http://schemas.microsoft.com/office/drawing/2014/main" id="{A28955CA-8B5D-48EB-E268-F58CE2088C3B}"/>
              </a:ext>
            </a:extLst>
          </p:cNvPr>
          <p:cNvSpPr/>
          <p:nvPr/>
        </p:nvSpPr>
        <p:spPr>
          <a:xfrm rot="10045529">
            <a:off x="10414601" y="70849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1" name="Oval 1420">
            <a:extLst>
              <a:ext uri="{FF2B5EF4-FFF2-40B4-BE49-F238E27FC236}">
                <a16:creationId xmlns:a16="http://schemas.microsoft.com/office/drawing/2014/main" id="{AB48BBDB-A458-A38B-DAAB-F1474C3AD2ED}"/>
              </a:ext>
            </a:extLst>
          </p:cNvPr>
          <p:cNvSpPr/>
          <p:nvPr/>
        </p:nvSpPr>
        <p:spPr>
          <a:xfrm rot="10045529">
            <a:off x="10921742" y="47441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2" name="Oval 1421">
            <a:extLst>
              <a:ext uri="{FF2B5EF4-FFF2-40B4-BE49-F238E27FC236}">
                <a16:creationId xmlns:a16="http://schemas.microsoft.com/office/drawing/2014/main" id="{AD7597D3-32B7-3463-6875-25F61511D4D9}"/>
              </a:ext>
            </a:extLst>
          </p:cNvPr>
          <p:cNvSpPr/>
          <p:nvPr/>
        </p:nvSpPr>
        <p:spPr>
          <a:xfrm rot="602383">
            <a:off x="10981262" y="19749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3" name="Oval 1422">
            <a:extLst>
              <a:ext uri="{FF2B5EF4-FFF2-40B4-BE49-F238E27FC236}">
                <a16:creationId xmlns:a16="http://schemas.microsoft.com/office/drawing/2014/main" id="{53CD1F38-AA21-6B32-7EFA-8E9B6BB00146}"/>
              </a:ext>
            </a:extLst>
          </p:cNvPr>
          <p:cNvSpPr/>
          <p:nvPr/>
        </p:nvSpPr>
        <p:spPr>
          <a:xfrm rot="602383">
            <a:off x="12216253" y="29554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4" name="Oval 1423">
            <a:extLst>
              <a:ext uri="{FF2B5EF4-FFF2-40B4-BE49-F238E27FC236}">
                <a16:creationId xmlns:a16="http://schemas.microsoft.com/office/drawing/2014/main" id="{2142A6FA-60B9-2629-DA7C-6DA32E8A3200}"/>
              </a:ext>
            </a:extLst>
          </p:cNvPr>
          <p:cNvSpPr/>
          <p:nvPr/>
        </p:nvSpPr>
        <p:spPr>
          <a:xfrm rot="6357291">
            <a:off x="11023639" y="52164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E9BFD55F-0311-4912-DC08-9D05CE357193}"/>
              </a:ext>
            </a:extLst>
          </p:cNvPr>
          <p:cNvSpPr/>
          <p:nvPr/>
        </p:nvSpPr>
        <p:spPr>
          <a:xfrm rot="7158348">
            <a:off x="10715435" y="-3195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B6C75A7C-DC94-0CCF-DCA2-001E7E556D97}"/>
              </a:ext>
            </a:extLst>
          </p:cNvPr>
          <p:cNvSpPr/>
          <p:nvPr/>
        </p:nvSpPr>
        <p:spPr>
          <a:xfrm rot="6357291">
            <a:off x="13030598" y="32025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7" name="Oval 1426">
            <a:extLst>
              <a:ext uri="{FF2B5EF4-FFF2-40B4-BE49-F238E27FC236}">
                <a16:creationId xmlns:a16="http://schemas.microsoft.com/office/drawing/2014/main" id="{517E92EF-679E-C6A0-AFF8-7807E38BAB0D}"/>
              </a:ext>
            </a:extLst>
          </p:cNvPr>
          <p:cNvSpPr/>
          <p:nvPr/>
        </p:nvSpPr>
        <p:spPr>
          <a:xfrm rot="710429">
            <a:off x="12056608" y="18765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8" name="Oval 1427">
            <a:extLst>
              <a:ext uri="{FF2B5EF4-FFF2-40B4-BE49-F238E27FC236}">
                <a16:creationId xmlns:a16="http://schemas.microsoft.com/office/drawing/2014/main" id="{F2ABBA29-64FC-7035-6D39-E190CB1D04D8}"/>
              </a:ext>
            </a:extLst>
          </p:cNvPr>
          <p:cNvSpPr/>
          <p:nvPr/>
        </p:nvSpPr>
        <p:spPr>
          <a:xfrm rot="1403440">
            <a:off x="9308679" y="63694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9" name="Oval 1428">
            <a:extLst>
              <a:ext uri="{FF2B5EF4-FFF2-40B4-BE49-F238E27FC236}">
                <a16:creationId xmlns:a16="http://schemas.microsoft.com/office/drawing/2014/main" id="{7FABC476-DD27-E8B2-44A6-86C397D60C29}"/>
              </a:ext>
            </a:extLst>
          </p:cNvPr>
          <p:cNvSpPr/>
          <p:nvPr/>
        </p:nvSpPr>
        <p:spPr>
          <a:xfrm rot="602383">
            <a:off x="9977236" y="70884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0" name="Oval 1429">
            <a:extLst>
              <a:ext uri="{FF2B5EF4-FFF2-40B4-BE49-F238E27FC236}">
                <a16:creationId xmlns:a16="http://schemas.microsoft.com/office/drawing/2014/main" id="{CC4E0D38-C3AB-EBE6-E7BC-A8A5A622D807}"/>
              </a:ext>
            </a:extLst>
          </p:cNvPr>
          <p:cNvSpPr/>
          <p:nvPr/>
        </p:nvSpPr>
        <p:spPr>
          <a:xfrm rot="602383">
            <a:off x="11185680" y="78494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1" name="Oval 1430">
            <a:extLst>
              <a:ext uri="{FF2B5EF4-FFF2-40B4-BE49-F238E27FC236}">
                <a16:creationId xmlns:a16="http://schemas.microsoft.com/office/drawing/2014/main" id="{51B49E8B-5493-DBE9-509A-C43D63F7EF3B}"/>
              </a:ext>
            </a:extLst>
          </p:cNvPr>
          <p:cNvSpPr/>
          <p:nvPr/>
        </p:nvSpPr>
        <p:spPr>
          <a:xfrm rot="1403440">
            <a:off x="9970703" y="7298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2" name="Oval 1431">
            <a:extLst>
              <a:ext uri="{FF2B5EF4-FFF2-40B4-BE49-F238E27FC236}">
                <a16:creationId xmlns:a16="http://schemas.microsoft.com/office/drawing/2014/main" id="{BF9A94DA-557E-60A7-FF1F-F35CF30F5394}"/>
              </a:ext>
            </a:extLst>
          </p:cNvPr>
          <p:cNvSpPr/>
          <p:nvPr/>
        </p:nvSpPr>
        <p:spPr>
          <a:xfrm rot="6357291">
            <a:off x="11971636" y="47023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3" name="Oval 1432">
            <a:extLst>
              <a:ext uri="{FF2B5EF4-FFF2-40B4-BE49-F238E27FC236}">
                <a16:creationId xmlns:a16="http://schemas.microsoft.com/office/drawing/2014/main" id="{533019C2-6F2F-019B-CEE9-3FA255169CA2}"/>
              </a:ext>
            </a:extLst>
          </p:cNvPr>
          <p:cNvSpPr/>
          <p:nvPr/>
        </p:nvSpPr>
        <p:spPr>
          <a:xfrm rot="7158348">
            <a:off x="10812338" y="39826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4" name="Oval 1433">
            <a:extLst>
              <a:ext uri="{FF2B5EF4-FFF2-40B4-BE49-F238E27FC236}">
                <a16:creationId xmlns:a16="http://schemas.microsoft.com/office/drawing/2014/main" id="{2F6B086F-B50E-D518-16FE-ECD5F3BFEFBF}"/>
              </a:ext>
            </a:extLst>
          </p:cNvPr>
          <p:cNvSpPr/>
          <p:nvPr/>
        </p:nvSpPr>
        <p:spPr>
          <a:xfrm rot="6357291">
            <a:off x="12064013" y="33591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5" name="Oval 1434">
            <a:extLst>
              <a:ext uri="{FF2B5EF4-FFF2-40B4-BE49-F238E27FC236}">
                <a16:creationId xmlns:a16="http://schemas.microsoft.com/office/drawing/2014/main" id="{B729B453-A423-DB40-C3AA-01903BA6319E}"/>
              </a:ext>
            </a:extLst>
          </p:cNvPr>
          <p:cNvSpPr/>
          <p:nvPr/>
        </p:nvSpPr>
        <p:spPr>
          <a:xfrm rot="7158348">
            <a:off x="10854980" y="34176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6" name="Oval 1435">
            <a:extLst>
              <a:ext uri="{FF2B5EF4-FFF2-40B4-BE49-F238E27FC236}">
                <a16:creationId xmlns:a16="http://schemas.microsoft.com/office/drawing/2014/main" id="{BE8F670F-F776-281E-A18F-9A0A3B5CB6FA}"/>
              </a:ext>
            </a:extLst>
          </p:cNvPr>
          <p:cNvSpPr/>
          <p:nvPr/>
        </p:nvSpPr>
        <p:spPr>
          <a:xfrm rot="10045529">
            <a:off x="12396835" y="25516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7" name="Oval 1436">
            <a:extLst>
              <a:ext uri="{FF2B5EF4-FFF2-40B4-BE49-F238E27FC236}">
                <a16:creationId xmlns:a16="http://schemas.microsoft.com/office/drawing/2014/main" id="{B4C6A0CD-9E19-0265-8172-AB260DFB6B4B}"/>
              </a:ext>
            </a:extLst>
          </p:cNvPr>
          <p:cNvSpPr/>
          <p:nvPr/>
        </p:nvSpPr>
        <p:spPr>
          <a:xfrm rot="10846586">
            <a:off x="10833525" y="42476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8" name="Oval 1437">
            <a:extLst>
              <a:ext uri="{FF2B5EF4-FFF2-40B4-BE49-F238E27FC236}">
                <a16:creationId xmlns:a16="http://schemas.microsoft.com/office/drawing/2014/main" id="{EEDE14FB-38CE-7B2E-D469-2A6607FA2DE2}"/>
              </a:ext>
            </a:extLst>
          </p:cNvPr>
          <p:cNvSpPr/>
          <p:nvPr/>
        </p:nvSpPr>
        <p:spPr>
          <a:xfrm rot="10846586">
            <a:off x="10646654" y="44605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9" name="Oval 1438">
            <a:extLst>
              <a:ext uri="{FF2B5EF4-FFF2-40B4-BE49-F238E27FC236}">
                <a16:creationId xmlns:a16="http://schemas.microsoft.com/office/drawing/2014/main" id="{6FBCEB91-914A-0196-0261-7041D298A6CB}"/>
              </a:ext>
            </a:extLst>
          </p:cNvPr>
          <p:cNvSpPr/>
          <p:nvPr/>
        </p:nvSpPr>
        <p:spPr>
          <a:xfrm rot="2140089">
            <a:off x="11732056" y="37877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0" name="Oval 1439">
            <a:extLst>
              <a:ext uri="{FF2B5EF4-FFF2-40B4-BE49-F238E27FC236}">
                <a16:creationId xmlns:a16="http://schemas.microsoft.com/office/drawing/2014/main" id="{4C518A34-D9F2-4190-6C28-F49034E38C5F}"/>
              </a:ext>
            </a:extLst>
          </p:cNvPr>
          <p:cNvSpPr/>
          <p:nvPr/>
        </p:nvSpPr>
        <p:spPr>
          <a:xfrm rot="2140089">
            <a:off x="10318761" y="74510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1" name="Oval 1440">
            <a:extLst>
              <a:ext uri="{FF2B5EF4-FFF2-40B4-BE49-F238E27FC236}">
                <a16:creationId xmlns:a16="http://schemas.microsoft.com/office/drawing/2014/main" id="{2483BFE2-F569-FBD3-54C0-B11F062420B6}"/>
              </a:ext>
            </a:extLst>
          </p:cNvPr>
          <p:cNvSpPr/>
          <p:nvPr/>
        </p:nvSpPr>
        <p:spPr>
          <a:xfrm rot="2140089">
            <a:off x="12226193" y="33719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2" name="Oval 1441">
            <a:extLst>
              <a:ext uri="{FF2B5EF4-FFF2-40B4-BE49-F238E27FC236}">
                <a16:creationId xmlns:a16="http://schemas.microsoft.com/office/drawing/2014/main" id="{852BDBB0-7409-474C-D120-E22DA9715D60}"/>
              </a:ext>
            </a:extLst>
          </p:cNvPr>
          <p:cNvSpPr/>
          <p:nvPr/>
        </p:nvSpPr>
        <p:spPr>
          <a:xfrm rot="2140089">
            <a:off x="9792314" y="52976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3" name="Oval 1442">
            <a:extLst>
              <a:ext uri="{FF2B5EF4-FFF2-40B4-BE49-F238E27FC236}">
                <a16:creationId xmlns:a16="http://schemas.microsoft.com/office/drawing/2014/main" id="{A4FA4302-9531-EFB7-5468-B39E592145D0}"/>
              </a:ext>
            </a:extLst>
          </p:cNvPr>
          <p:cNvSpPr/>
          <p:nvPr/>
        </p:nvSpPr>
        <p:spPr>
          <a:xfrm rot="2140089">
            <a:off x="10861478" y="42011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4" name="Oval 1443">
            <a:extLst>
              <a:ext uri="{FF2B5EF4-FFF2-40B4-BE49-F238E27FC236}">
                <a16:creationId xmlns:a16="http://schemas.microsoft.com/office/drawing/2014/main" id="{2E91CB95-FDDA-A7CC-C9E0-1E8F757D75A2}"/>
              </a:ext>
            </a:extLst>
          </p:cNvPr>
          <p:cNvSpPr/>
          <p:nvPr/>
        </p:nvSpPr>
        <p:spPr>
          <a:xfrm rot="2941146">
            <a:off x="11454894" y="1139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5" name="Oval 1444">
            <a:extLst>
              <a:ext uri="{FF2B5EF4-FFF2-40B4-BE49-F238E27FC236}">
                <a16:creationId xmlns:a16="http://schemas.microsoft.com/office/drawing/2014/main" id="{9E26B20B-9F3D-3A2A-3DB0-3D5930A50074}"/>
              </a:ext>
            </a:extLst>
          </p:cNvPr>
          <p:cNvSpPr/>
          <p:nvPr/>
        </p:nvSpPr>
        <p:spPr>
          <a:xfrm rot="2140089">
            <a:off x="10969436" y="17762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6" name="Oval 1445">
            <a:extLst>
              <a:ext uri="{FF2B5EF4-FFF2-40B4-BE49-F238E27FC236}">
                <a16:creationId xmlns:a16="http://schemas.microsoft.com/office/drawing/2014/main" id="{673CCF50-D1D2-53A6-2B36-406F8EEAD275}"/>
              </a:ext>
            </a:extLst>
          </p:cNvPr>
          <p:cNvSpPr/>
          <p:nvPr/>
        </p:nvSpPr>
        <p:spPr>
          <a:xfrm rot="2140089">
            <a:off x="11243856" y="38114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7" name="Oval 1446">
            <a:extLst>
              <a:ext uri="{FF2B5EF4-FFF2-40B4-BE49-F238E27FC236}">
                <a16:creationId xmlns:a16="http://schemas.microsoft.com/office/drawing/2014/main" id="{F5F0E20B-7C0F-0AAD-EAEB-4064CC61A144}"/>
              </a:ext>
            </a:extLst>
          </p:cNvPr>
          <p:cNvSpPr/>
          <p:nvPr/>
        </p:nvSpPr>
        <p:spPr>
          <a:xfrm rot="2140089">
            <a:off x="11110760" y="37983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8" name="Oval 1447">
            <a:extLst>
              <a:ext uri="{FF2B5EF4-FFF2-40B4-BE49-F238E27FC236}">
                <a16:creationId xmlns:a16="http://schemas.microsoft.com/office/drawing/2014/main" id="{D71C4F03-1D40-721A-3541-62436A3D0D79}"/>
              </a:ext>
            </a:extLst>
          </p:cNvPr>
          <p:cNvSpPr/>
          <p:nvPr/>
        </p:nvSpPr>
        <p:spPr>
          <a:xfrm rot="2140089">
            <a:off x="11668524" y="28472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9" name="Oval 1448">
            <a:extLst>
              <a:ext uri="{FF2B5EF4-FFF2-40B4-BE49-F238E27FC236}">
                <a16:creationId xmlns:a16="http://schemas.microsoft.com/office/drawing/2014/main" id="{EFE3CB8D-F7EA-83FC-0516-3CDEED937566}"/>
              </a:ext>
            </a:extLst>
          </p:cNvPr>
          <p:cNvSpPr/>
          <p:nvPr/>
        </p:nvSpPr>
        <p:spPr>
          <a:xfrm rot="2941146">
            <a:off x="10254282" y="46375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0" name="Oval 1449">
            <a:extLst>
              <a:ext uri="{FF2B5EF4-FFF2-40B4-BE49-F238E27FC236}">
                <a16:creationId xmlns:a16="http://schemas.microsoft.com/office/drawing/2014/main" id="{77CC85F3-E5B4-1A6D-F894-2EA0D953181D}"/>
              </a:ext>
            </a:extLst>
          </p:cNvPr>
          <p:cNvSpPr/>
          <p:nvPr/>
        </p:nvSpPr>
        <p:spPr>
          <a:xfrm rot="2941146">
            <a:off x="10985840" y="13448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1" name="Oval 1450">
            <a:extLst>
              <a:ext uri="{FF2B5EF4-FFF2-40B4-BE49-F238E27FC236}">
                <a16:creationId xmlns:a16="http://schemas.microsoft.com/office/drawing/2014/main" id="{D8D8E1E0-A695-506A-4052-FC932BD0544A}"/>
              </a:ext>
            </a:extLst>
          </p:cNvPr>
          <p:cNvSpPr/>
          <p:nvPr/>
        </p:nvSpPr>
        <p:spPr>
          <a:xfrm rot="2140089">
            <a:off x="11205842" y="26688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2" name="Oval 1451">
            <a:extLst>
              <a:ext uri="{FF2B5EF4-FFF2-40B4-BE49-F238E27FC236}">
                <a16:creationId xmlns:a16="http://schemas.microsoft.com/office/drawing/2014/main" id="{B79979AE-5422-F876-0EBB-066CD3E80287}"/>
              </a:ext>
            </a:extLst>
          </p:cNvPr>
          <p:cNvSpPr/>
          <p:nvPr/>
        </p:nvSpPr>
        <p:spPr>
          <a:xfrm rot="2140089">
            <a:off x="10743093" y="67450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3" name="Oval 1452">
            <a:extLst>
              <a:ext uri="{FF2B5EF4-FFF2-40B4-BE49-F238E27FC236}">
                <a16:creationId xmlns:a16="http://schemas.microsoft.com/office/drawing/2014/main" id="{CAC98A39-0620-D3A2-ED64-DB543C33D1A4}"/>
              </a:ext>
            </a:extLst>
          </p:cNvPr>
          <p:cNvSpPr/>
          <p:nvPr/>
        </p:nvSpPr>
        <p:spPr>
          <a:xfrm rot="2941146">
            <a:off x="10132628" y="64117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4" name="Oval 1453">
            <a:extLst>
              <a:ext uri="{FF2B5EF4-FFF2-40B4-BE49-F238E27FC236}">
                <a16:creationId xmlns:a16="http://schemas.microsoft.com/office/drawing/2014/main" id="{E04937A2-3320-5C07-51B5-4A08514C3449}"/>
              </a:ext>
            </a:extLst>
          </p:cNvPr>
          <p:cNvSpPr/>
          <p:nvPr/>
        </p:nvSpPr>
        <p:spPr>
          <a:xfrm rot="12566610">
            <a:off x="11421304" y="34701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5" name="Oval 1454">
            <a:extLst>
              <a:ext uri="{FF2B5EF4-FFF2-40B4-BE49-F238E27FC236}">
                <a16:creationId xmlns:a16="http://schemas.microsoft.com/office/drawing/2014/main" id="{127E64A8-37DE-11C4-4301-5EC90662D061}"/>
              </a:ext>
            </a:extLst>
          </p:cNvPr>
          <p:cNvSpPr/>
          <p:nvPr/>
        </p:nvSpPr>
        <p:spPr>
          <a:xfrm rot="12566610">
            <a:off x="12763865" y="25452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6" name="Oval 1455">
            <a:extLst>
              <a:ext uri="{FF2B5EF4-FFF2-40B4-BE49-F238E27FC236}">
                <a16:creationId xmlns:a16="http://schemas.microsoft.com/office/drawing/2014/main" id="{CC3BD5EB-5F2B-80D8-3683-FCFCAB4868B2}"/>
              </a:ext>
            </a:extLst>
          </p:cNvPr>
          <p:cNvSpPr/>
          <p:nvPr/>
        </p:nvSpPr>
        <p:spPr>
          <a:xfrm rot="12566610">
            <a:off x="12045922" y="32233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7" name="Oval 1456">
            <a:extLst>
              <a:ext uri="{FF2B5EF4-FFF2-40B4-BE49-F238E27FC236}">
                <a16:creationId xmlns:a16="http://schemas.microsoft.com/office/drawing/2014/main" id="{30D1369D-DA0B-D87C-9830-6FCED902B9EA}"/>
              </a:ext>
            </a:extLst>
          </p:cNvPr>
          <p:cNvSpPr/>
          <p:nvPr/>
        </p:nvSpPr>
        <p:spPr>
          <a:xfrm rot="12566610">
            <a:off x="12950880" y="31726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8" name="Oval 1457">
            <a:extLst>
              <a:ext uri="{FF2B5EF4-FFF2-40B4-BE49-F238E27FC236}">
                <a16:creationId xmlns:a16="http://schemas.microsoft.com/office/drawing/2014/main" id="{082B3642-0E75-501B-3858-DC868E246495}"/>
              </a:ext>
            </a:extLst>
          </p:cNvPr>
          <p:cNvSpPr/>
          <p:nvPr/>
        </p:nvSpPr>
        <p:spPr>
          <a:xfrm rot="12566610">
            <a:off x="12499216" y="41237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9" name="Oval 1458">
            <a:extLst>
              <a:ext uri="{FF2B5EF4-FFF2-40B4-BE49-F238E27FC236}">
                <a16:creationId xmlns:a16="http://schemas.microsoft.com/office/drawing/2014/main" id="{7DEB1AFC-1450-2594-E4D3-42F3CA8BEB86}"/>
              </a:ext>
            </a:extLst>
          </p:cNvPr>
          <p:cNvSpPr/>
          <p:nvPr/>
        </p:nvSpPr>
        <p:spPr>
          <a:xfrm rot="12566610">
            <a:off x="11406316" y="42519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0" name="Oval 1459">
            <a:extLst>
              <a:ext uri="{FF2B5EF4-FFF2-40B4-BE49-F238E27FC236}">
                <a16:creationId xmlns:a16="http://schemas.microsoft.com/office/drawing/2014/main" id="{834C0C79-BE13-25C7-549D-25FA05361D62}"/>
              </a:ext>
            </a:extLst>
          </p:cNvPr>
          <p:cNvSpPr/>
          <p:nvPr/>
        </p:nvSpPr>
        <p:spPr>
          <a:xfrm rot="12566610">
            <a:off x="11809778" y="45568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1" name="Oval 1460">
            <a:extLst>
              <a:ext uri="{FF2B5EF4-FFF2-40B4-BE49-F238E27FC236}">
                <a16:creationId xmlns:a16="http://schemas.microsoft.com/office/drawing/2014/main" id="{27276441-64A4-BF29-4FEB-A961CD737954}"/>
              </a:ext>
            </a:extLst>
          </p:cNvPr>
          <p:cNvSpPr/>
          <p:nvPr/>
        </p:nvSpPr>
        <p:spPr>
          <a:xfrm rot="12566610">
            <a:off x="11530088" y="46113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2" name="Oval 1461">
            <a:extLst>
              <a:ext uri="{FF2B5EF4-FFF2-40B4-BE49-F238E27FC236}">
                <a16:creationId xmlns:a16="http://schemas.microsoft.com/office/drawing/2014/main" id="{997E714D-8F9C-8E22-5C25-FBD82B030727}"/>
              </a:ext>
            </a:extLst>
          </p:cNvPr>
          <p:cNvSpPr/>
          <p:nvPr/>
        </p:nvSpPr>
        <p:spPr>
          <a:xfrm rot="12566610">
            <a:off x="12277474" y="45411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3" name="Oval 1462">
            <a:extLst>
              <a:ext uri="{FF2B5EF4-FFF2-40B4-BE49-F238E27FC236}">
                <a16:creationId xmlns:a16="http://schemas.microsoft.com/office/drawing/2014/main" id="{73402A8B-EB56-8430-35C6-EDBCA1D71036}"/>
              </a:ext>
            </a:extLst>
          </p:cNvPr>
          <p:cNvSpPr/>
          <p:nvPr/>
        </p:nvSpPr>
        <p:spPr>
          <a:xfrm rot="10846586">
            <a:off x="11824423" y="7450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4" name="Oval 1463">
            <a:extLst>
              <a:ext uri="{FF2B5EF4-FFF2-40B4-BE49-F238E27FC236}">
                <a16:creationId xmlns:a16="http://schemas.microsoft.com/office/drawing/2014/main" id="{B4012ABA-AC47-AD44-8B9E-247A4218AA71}"/>
              </a:ext>
            </a:extLst>
          </p:cNvPr>
          <p:cNvSpPr/>
          <p:nvPr/>
        </p:nvSpPr>
        <p:spPr>
          <a:xfrm rot="10045529">
            <a:off x="11222972" y="20908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5" name="Oval 1464">
            <a:extLst>
              <a:ext uri="{FF2B5EF4-FFF2-40B4-BE49-F238E27FC236}">
                <a16:creationId xmlns:a16="http://schemas.microsoft.com/office/drawing/2014/main" id="{90310552-FB99-5775-EA65-2222F3627B96}"/>
              </a:ext>
            </a:extLst>
          </p:cNvPr>
          <p:cNvSpPr/>
          <p:nvPr/>
        </p:nvSpPr>
        <p:spPr>
          <a:xfrm rot="10846586">
            <a:off x="8849682" y="58589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6" name="Oval 1465">
            <a:extLst>
              <a:ext uri="{FF2B5EF4-FFF2-40B4-BE49-F238E27FC236}">
                <a16:creationId xmlns:a16="http://schemas.microsoft.com/office/drawing/2014/main" id="{E2B774EA-2661-B29D-1B06-EF5930496AC8}"/>
              </a:ext>
            </a:extLst>
          </p:cNvPr>
          <p:cNvSpPr/>
          <p:nvPr/>
        </p:nvSpPr>
        <p:spPr>
          <a:xfrm rot="10846586">
            <a:off x="8987299" y="54323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7" name="Oval 1466">
            <a:extLst>
              <a:ext uri="{FF2B5EF4-FFF2-40B4-BE49-F238E27FC236}">
                <a16:creationId xmlns:a16="http://schemas.microsoft.com/office/drawing/2014/main" id="{10F536AD-31A8-5520-5D3D-14F0B2DC048E}"/>
              </a:ext>
            </a:extLst>
          </p:cNvPr>
          <p:cNvSpPr/>
          <p:nvPr/>
        </p:nvSpPr>
        <p:spPr>
          <a:xfrm rot="10045529">
            <a:off x="12499033" y="17615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8" name="Oval 1467">
            <a:extLst>
              <a:ext uri="{FF2B5EF4-FFF2-40B4-BE49-F238E27FC236}">
                <a16:creationId xmlns:a16="http://schemas.microsoft.com/office/drawing/2014/main" id="{412022C6-E28A-4A34-0842-69211C1FCC91}"/>
              </a:ext>
            </a:extLst>
          </p:cNvPr>
          <p:cNvSpPr/>
          <p:nvPr/>
        </p:nvSpPr>
        <p:spPr>
          <a:xfrm rot="10045529">
            <a:off x="10973697" y="27611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9" name="Oval 1468">
            <a:extLst>
              <a:ext uri="{FF2B5EF4-FFF2-40B4-BE49-F238E27FC236}">
                <a16:creationId xmlns:a16="http://schemas.microsoft.com/office/drawing/2014/main" id="{87ABFAAB-CCA6-267C-215E-9E03E3B6C8EF}"/>
              </a:ext>
            </a:extLst>
          </p:cNvPr>
          <p:cNvSpPr/>
          <p:nvPr/>
        </p:nvSpPr>
        <p:spPr>
          <a:xfrm rot="10846586">
            <a:off x="11179876" y="3908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0" name="Oval 1469">
            <a:extLst>
              <a:ext uri="{FF2B5EF4-FFF2-40B4-BE49-F238E27FC236}">
                <a16:creationId xmlns:a16="http://schemas.microsoft.com/office/drawing/2014/main" id="{78F0AE44-02A4-7584-C116-0F67D05FF537}"/>
              </a:ext>
            </a:extLst>
          </p:cNvPr>
          <p:cNvSpPr/>
          <p:nvPr/>
        </p:nvSpPr>
        <p:spPr>
          <a:xfrm rot="10045529">
            <a:off x="11218169" y="29665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1" name="Oval 1470">
            <a:extLst>
              <a:ext uri="{FF2B5EF4-FFF2-40B4-BE49-F238E27FC236}">
                <a16:creationId xmlns:a16="http://schemas.microsoft.com/office/drawing/2014/main" id="{2BF987E4-98B6-B686-FD53-EECEFBC5BED7}"/>
              </a:ext>
            </a:extLst>
          </p:cNvPr>
          <p:cNvSpPr/>
          <p:nvPr/>
        </p:nvSpPr>
        <p:spPr>
          <a:xfrm rot="10846586">
            <a:off x="11632978" y="9830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2" name="Oval 1471">
            <a:extLst>
              <a:ext uri="{FF2B5EF4-FFF2-40B4-BE49-F238E27FC236}">
                <a16:creationId xmlns:a16="http://schemas.microsoft.com/office/drawing/2014/main" id="{CC65B77E-A3AE-CA0C-CFE9-CECEADDFAD2E}"/>
              </a:ext>
            </a:extLst>
          </p:cNvPr>
          <p:cNvSpPr/>
          <p:nvPr/>
        </p:nvSpPr>
        <p:spPr>
          <a:xfrm rot="10045529">
            <a:off x="10996186" y="21746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3" name="Oval 1472">
            <a:extLst>
              <a:ext uri="{FF2B5EF4-FFF2-40B4-BE49-F238E27FC236}">
                <a16:creationId xmlns:a16="http://schemas.microsoft.com/office/drawing/2014/main" id="{6FDA496F-42FC-ABCF-8BAF-3ED1A886F865}"/>
              </a:ext>
            </a:extLst>
          </p:cNvPr>
          <p:cNvSpPr/>
          <p:nvPr/>
        </p:nvSpPr>
        <p:spPr>
          <a:xfrm rot="10846586">
            <a:off x="11556682" y="7610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4" name="Oval 1473">
            <a:extLst>
              <a:ext uri="{FF2B5EF4-FFF2-40B4-BE49-F238E27FC236}">
                <a16:creationId xmlns:a16="http://schemas.microsoft.com/office/drawing/2014/main" id="{A7DBE9CA-5D78-9156-4658-80D08B3184C7}"/>
              </a:ext>
            </a:extLst>
          </p:cNvPr>
          <p:cNvSpPr/>
          <p:nvPr/>
        </p:nvSpPr>
        <p:spPr>
          <a:xfrm rot="10846586">
            <a:off x="11648846" y="7609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5" name="Oval 1474">
            <a:extLst>
              <a:ext uri="{FF2B5EF4-FFF2-40B4-BE49-F238E27FC236}">
                <a16:creationId xmlns:a16="http://schemas.microsoft.com/office/drawing/2014/main" id="{EE579905-DDEB-E3E5-EBA6-252B230203F2}"/>
              </a:ext>
            </a:extLst>
          </p:cNvPr>
          <p:cNvSpPr/>
          <p:nvPr/>
        </p:nvSpPr>
        <p:spPr>
          <a:xfrm rot="10045529">
            <a:off x="13047978" y="13849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6" name="Oval 1475">
            <a:extLst>
              <a:ext uri="{FF2B5EF4-FFF2-40B4-BE49-F238E27FC236}">
                <a16:creationId xmlns:a16="http://schemas.microsoft.com/office/drawing/2014/main" id="{286F3665-7A32-647F-CD2E-142A393BF2AC}"/>
              </a:ext>
            </a:extLst>
          </p:cNvPr>
          <p:cNvSpPr/>
          <p:nvPr/>
        </p:nvSpPr>
        <p:spPr>
          <a:xfrm rot="10045529">
            <a:off x="11193967" y="32532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7" name="Oval 1476">
            <a:extLst>
              <a:ext uri="{FF2B5EF4-FFF2-40B4-BE49-F238E27FC236}">
                <a16:creationId xmlns:a16="http://schemas.microsoft.com/office/drawing/2014/main" id="{55004A52-E1A5-B6C3-EDE0-E5B11769A82D}"/>
              </a:ext>
            </a:extLst>
          </p:cNvPr>
          <p:cNvSpPr/>
          <p:nvPr/>
        </p:nvSpPr>
        <p:spPr>
          <a:xfrm rot="10045529">
            <a:off x="11212587" y="19512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8" name="Oval 1477">
            <a:extLst>
              <a:ext uri="{FF2B5EF4-FFF2-40B4-BE49-F238E27FC236}">
                <a16:creationId xmlns:a16="http://schemas.microsoft.com/office/drawing/2014/main" id="{92F6FF27-61B0-D7EE-F739-E86423D3690B}"/>
              </a:ext>
            </a:extLst>
          </p:cNvPr>
          <p:cNvSpPr/>
          <p:nvPr/>
        </p:nvSpPr>
        <p:spPr>
          <a:xfrm rot="10045529">
            <a:off x="12156680" y="27063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9" name="Oval 1478">
            <a:extLst>
              <a:ext uri="{FF2B5EF4-FFF2-40B4-BE49-F238E27FC236}">
                <a16:creationId xmlns:a16="http://schemas.microsoft.com/office/drawing/2014/main" id="{BD3BAE29-1C4E-9204-038D-0651B51CD1DD}"/>
              </a:ext>
            </a:extLst>
          </p:cNvPr>
          <p:cNvSpPr/>
          <p:nvPr/>
        </p:nvSpPr>
        <p:spPr>
          <a:xfrm rot="10045529">
            <a:off x="10089586" y="50130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0" name="Oval 1479">
            <a:extLst>
              <a:ext uri="{FF2B5EF4-FFF2-40B4-BE49-F238E27FC236}">
                <a16:creationId xmlns:a16="http://schemas.microsoft.com/office/drawing/2014/main" id="{9FC7CC85-307C-95C2-2F82-B54A68381664}"/>
              </a:ext>
            </a:extLst>
          </p:cNvPr>
          <p:cNvSpPr/>
          <p:nvPr/>
        </p:nvSpPr>
        <p:spPr>
          <a:xfrm rot="10045529">
            <a:off x="11734173" y="32079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1" name="Oval 1480">
            <a:extLst>
              <a:ext uri="{FF2B5EF4-FFF2-40B4-BE49-F238E27FC236}">
                <a16:creationId xmlns:a16="http://schemas.microsoft.com/office/drawing/2014/main" id="{462EDFD0-C843-FCC7-E74E-AB8B1743E42D}"/>
              </a:ext>
            </a:extLst>
          </p:cNvPr>
          <p:cNvSpPr/>
          <p:nvPr/>
        </p:nvSpPr>
        <p:spPr>
          <a:xfrm rot="6357291">
            <a:off x="10827119" y="39681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2" name="Oval 1481">
            <a:extLst>
              <a:ext uri="{FF2B5EF4-FFF2-40B4-BE49-F238E27FC236}">
                <a16:creationId xmlns:a16="http://schemas.microsoft.com/office/drawing/2014/main" id="{9F49806C-DE36-B8CC-053D-535EC539DC44}"/>
              </a:ext>
            </a:extLst>
          </p:cNvPr>
          <p:cNvSpPr/>
          <p:nvPr/>
        </p:nvSpPr>
        <p:spPr>
          <a:xfrm rot="6357291">
            <a:off x="11894054" y="14022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3" name="Oval 1482">
            <a:extLst>
              <a:ext uri="{FF2B5EF4-FFF2-40B4-BE49-F238E27FC236}">
                <a16:creationId xmlns:a16="http://schemas.microsoft.com/office/drawing/2014/main" id="{B5D1385B-0C10-BB5F-0E93-6FBEC432BF9B}"/>
              </a:ext>
            </a:extLst>
          </p:cNvPr>
          <p:cNvSpPr/>
          <p:nvPr/>
        </p:nvSpPr>
        <p:spPr>
          <a:xfrm rot="602383">
            <a:off x="11122957" y="28954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4" name="Oval 1483">
            <a:extLst>
              <a:ext uri="{FF2B5EF4-FFF2-40B4-BE49-F238E27FC236}">
                <a16:creationId xmlns:a16="http://schemas.microsoft.com/office/drawing/2014/main" id="{47C5984B-BBF0-BFA4-4F31-8683F2A15985}"/>
              </a:ext>
            </a:extLst>
          </p:cNvPr>
          <p:cNvSpPr/>
          <p:nvPr/>
        </p:nvSpPr>
        <p:spPr>
          <a:xfrm rot="1403440">
            <a:off x="10864359" y="24380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5" name="Oval 1484">
            <a:extLst>
              <a:ext uri="{FF2B5EF4-FFF2-40B4-BE49-F238E27FC236}">
                <a16:creationId xmlns:a16="http://schemas.microsoft.com/office/drawing/2014/main" id="{CDB2AB24-5714-4AD3-5D79-E147A6DA7487}"/>
              </a:ext>
            </a:extLst>
          </p:cNvPr>
          <p:cNvSpPr/>
          <p:nvPr/>
        </p:nvSpPr>
        <p:spPr>
          <a:xfrm rot="602383">
            <a:off x="11870452" y="21351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6" name="Oval 1485">
            <a:extLst>
              <a:ext uri="{FF2B5EF4-FFF2-40B4-BE49-F238E27FC236}">
                <a16:creationId xmlns:a16="http://schemas.microsoft.com/office/drawing/2014/main" id="{B669A84D-9973-A0CD-84DD-E0E68831C816}"/>
              </a:ext>
            </a:extLst>
          </p:cNvPr>
          <p:cNvSpPr/>
          <p:nvPr/>
        </p:nvSpPr>
        <p:spPr>
          <a:xfrm rot="602383">
            <a:off x="11149633" y="33640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7" name="Oval 1486">
            <a:extLst>
              <a:ext uri="{FF2B5EF4-FFF2-40B4-BE49-F238E27FC236}">
                <a16:creationId xmlns:a16="http://schemas.microsoft.com/office/drawing/2014/main" id="{CA23AEE9-2B44-4985-7D01-5C6AA75BD5E0}"/>
              </a:ext>
            </a:extLst>
          </p:cNvPr>
          <p:cNvSpPr/>
          <p:nvPr/>
        </p:nvSpPr>
        <p:spPr>
          <a:xfrm rot="6357291">
            <a:off x="11825489" y="21621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8" name="Oval 1487">
            <a:extLst>
              <a:ext uri="{FF2B5EF4-FFF2-40B4-BE49-F238E27FC236}">
                <a16:creationId xmlns:a16="http://schemas.microsoft.com/office/drawing/2014/main" id="{575EF32C-D624-5EBB-C4A7-6C936D009FDA}"/>
              </a:ext>
            </a:extLst>
          </p:cNvPr>
          <p:cNvSpPr/>
          <p:nvPr/>
        </p:nvSpPr>
        <p:spPr>
          <a:xfrm rot="2941146">
            <a:off x="10931116" y="42674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9" name="Oval 1488">
            <a:extLst>
              <a:ext uri="{FF2B5EF4-FFF2-40B4-BE49-F238E27FC236}">
                <a16:creationId xmlns:a16="http://schemas.microsoft.com/office/drawing/2014/main" id="{C60511D3-975C-FC0C-C93C-15C9B560E09C}"/>
              </a:ext>
            </a:extLst>
          </p:cNvPr>
          <p:cNvSpPr/>
          <p:nvPr/>
        </p:nvSpPr>
        <p:spPr>
          <a:xfrm rot="2140089">
            <a:off x="11836083" y="30642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0" name="Oval 1489">
            <a:extLst>
              <a:ext uri="{FF2B5EF4-FFF2-40B4-BE49-F238E27FC236}">
                <a16:creationId xmlns:a16="http://schemas.microsoft.com/office/drawing/2014/main" id="{274D7E65-C8A5-27B9-6270-D5A230A4517D}"/>
              </a:ext>
            </a:extLst>
          </p:cNvPr>
          <p:cNvSpPr/>
          <p:nvPr/>
        </p:nvSpPr>
        <p:spPr>
          <a:xfrm rot="2941146">
            <a:off x="10902117" y="10069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1" name="Oval 1490">
            <a:extLst>
              <a:ext uri="{FF2B5EF4-FFF2-40B4-BE49-F238E27FC236}">
                <a16:creationId xmlns:a16="http://schemas.microsoft.com/office/drawing/2014/main" id="{8FE2E0FF-9DA1-C8F9-399B-731EE57B3993}"/>
              </a:ext>
            </a:extLst>
          </p:cNvPr>
          <p:cNvSpPr/>
          <p:nvPr/>
        </p:nvSpPr>
        <p:spPr>
          <a:xfrm rot="2941146">
            <a:off x="11686196" y="13123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3" name="TextBox 1492">
            <a:extLst>
              <a:ext uri="{FF2B5EF4-FFF2-40B4-BE49-F238E27FC236}">
                <a16:creationId xmlns:a16="http://schemas.microsoft.com/office/drawing/2014/main" id="{7AC2589A-2312-6BD8-3D6C-9F786E76ECAF}"/>
              </a:ext>
            </a:extLst>
          </p:cNvPr>
          <p:cNvSpPr txBox="1"/>
          <p:nvPr/>
        </p:nvSpPr>
        <p:spPr>
          <a:xfrm>
            <a:off x="4325934" y="2977670"/>
            <a:ext cx="366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DA3387-CED2-2C1B-FA19-ED985C865367}"/>
              </a:ext>
            </a:extLst>
          </p:cNvPr>
          <p:cNvSpPr/>
          <p:nvPr/>
        </p:nvSpPr>
        <p:spPr>
          <a:xfrm rot="10800000">
            <a:off x="-8970599" y="614235"/>
            <a:ext cx="8661036" cy="544912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25233-A069-B6EF-CAD8-518EB2280452}"/>
              </a:ext>
            </a:extLst>
          </p:cNvPr>
          <p:cNvSpPr txBox="1"/>
          <p:nvPr/>
        </p:nvSpPr>
        <p:spPr>
          <a:xfrm>
            <a:off x="-5848412" y="655858"/>
            <a:ext cx="613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744DCE4-7C8D-B675-09E8-28FB7A2BBFF2}"/>
              </a:ext>
            </a:extLst>
          </p:cNvPr>
          <p:cNvSpPr/>
          <p:nvPr/>
        </p:nvSpPr>
        <p:spPr>
          <a:xfrm rot="10800000">
            <a:off x="-9170622" y="3612638"/>
            <a:ext cx="8661034" cy="584774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68165-2259-676F-98DE-3B07DC363639}"/>
              </a:ext>
            </a:extLst>
          </p:cNvPr>
          <p:cNvSpPr txBox="1"/>
          <p:nvPr/>
        </p:nvSpPr>
        <p:spPr>
          <a:xfrm>
            <a:off x="-5786438" y="3686455"/>
            <a:ext cx="547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7DBB5-4AF3-A806-A973-DEB30B6F0A3E}"/>
              </a:ext>
            </a:extLst>
          </p:cNvPr>
          <p:cNvSpPr/>
          <p:nvPr/>
        </p:nvSpPr>
        <p:spPr>
          <a:xfrm>
            <a:off x="-1378074" y="-192283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586BF-3944-BE98-B1EF-5D1E8ED7292C}"/>
              </a:ext>
            </a:extLst>
          </p:cNvPr>
          <p:cNvSpPr/>
          <p:nvPr/>
        </p:nvSpPr>
        <p:spPr>
          <a:xfrm>
            <a:off x="-2133595" y="-192283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0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55BFE-A08C-43B9-26CC-A9C22414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7EDEB51C-94CA-226E-1EEC-2067607CD0D3}"/>
              </a:ext>
            </a:extLst>
          </p:cNvPr>
          <p:cNvSpPr/>
          <p:nvPr/>
        </p:nvSpPr>
        <p:spPr>
          <a:xfrm rot="12566610">
            <a:off x="14407361" y="18447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82DCD4-8769-D9DD-1D4E-E00DF9962562}"/>
              </a:ext>
            </a:extLst>
          </p:cNvPr>
          <p:cNvSpPr/>
          <p:nvPr/>
        </p:nvSpPr>
        <p:spPr>
          <a:xfrm rot="12566610">
            <a:off x="14096625" y="16285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1C61F5-F5BF-7EAE-0BEC-F43A555FD16F}"/>
              </a:ext>
            </a:extLst>
          </p:cNvPr>
          <p:cNvSpPr/>
          <p:nvPr/>
        </p:nvSpPr>
        <p:spPr>
          <a:xfrm rot="12566610">
            <a:off x="13665881" y="21901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74D450-927B-BD4D-E058-828210944FBB}"/>
              </a:ext>
            </a:extLst>
          </p:cNvPr>
          <p:cNvSpPr/>
          <p:nvPr/>
        </p:nvSpPr>
        <p:spPr>
          <a:xfrm rot="12566610">
            <a:off x="13728754" y="25073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7CFB3E-B99E-B4A4-A569-855A7B8821B2}"/>
              </a:ext>
            </a:extLst>
          </p:cNvPr>
          <p:cNvSpPr/>
          <p:nvPr/>
        </p:nvSpPr>
        <p:spPr>
          <a:xfrm rot="13367667">
            <a:off x="14344560" y="32251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D3DDD1-410C-E104-B1F1-38B03A380780}"/>
              </a:ext>
            </a:extLst>
          </p:cNvPr>
          <p:cNvSpPr/>
          <p:nvPr/>
        </p:nvSpPr>
        <p:spPr>
          <a:xfrm rot="12566610">
            <a:off x="14270239" y="30416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97B6F6-C5C4-F289-D861-3F5878621906}"/>
              </a:ext>
            </a:extLst>
          </p:cNvPr>
          <p:cNvSpPr/>
          <p:nvPr/>
        </p:nvSpPr>
        <p:spPr>
          <a:xfrm rot="10846586">
            <a:off x="13509743" y="13463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154775A-FDDF-7213-BAA4-5BC28F44539B}"/>
              </a:ext>
            </a:extLst>
          </p:cNvPr>
          <p:cNvSpPr/>
          <p:nvPr/>
        </p:nvSpPr>
        <p:spPr>
          <a:xfrm rot="10045529">
            <a:off x="14154371" y="45557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45E2BB-B163-3ACF-93F1-2DFD82849983}"/>
              </a:ext>
            </a:extLst>
          </p:cNvPr>
          <p:cNvSpPr/>
          <p:nvPr/>
        </p:nvSpPr>
        <p:spPr>
          <a:xfrm rot="10846586">
            <a:off x="13656668" y="34785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C0767F-727E-D280-FFE3-DDE5A2DCF206}"/>
              </a:ext>
            </a:extLst>
          </p:cNvPr>
          <p:cNvSpPr/>
          <p:nvPr/>
        </p:nvSpPr>
        <p:spPr>
          <a:xfrm rot="10045529">
            <a:off x="13255928" y="55634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C5FF6C-058F-19EA-EDD8-9C320BFD11E5}"/>
              </a:ext>
            </a:extLst>
          </p:cNvPr>
          <p:cNvSpPr/>
          <p:nvPr/>
        </p:nvSpPr>
        <p:spPr>
          <a:xfrm rot="10045529">
            <a:off x="13063439" y="61873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CC44CA-B505-9C52-DCA6-FAC36D76C393}"/>
              </a:ext>
            </a:extLst>
          </p:cNvPr>
          <p:cNvSpPr/>
          <p:nvPr/>
        </p:nvSpPr>
        <p:spPr>
          <a:xfrm rot="10846586">
            <a:off x="14595075" y="-4139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1D106D-D55F-1328-4074-04B78F80E06E}"/>
              </a:ext>
            </a:extLst>
          </p:cNvPr>
          <p:cNvSpPr/>
          <p:nvPr/>
        </p:nvSpPr>
        <p:spPr>
          <a:xfrm rot="10846586">
            <a:off x="13993137" y="5721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9BE940-6B43-DACD-5706-4D19186FBECC}"/>
              </a:ext>
            </a:extLst>
          </p:cNvPr>
          <p:cNvSpPr/>
          <p:nvPr/>
        </p:nvSpPr>
        <p:spPr>
          <a:xfrm rot="10045529">
            <a:off x="13341208" y="51835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B4F2567-7A75-3338-A485-1FDAA08A248D}"/>
              </a:ext>
            </a:extLst>
          </p:cNvPr>
          <p:cNvSpPr/>
          <p:nvPr/>
        </p:nvSpPr>
        <p:spPr>
          <a:xfrm rot="10045529">
            <a:off x="14368584" y="43785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6A19C1-8954-69A8-E976-895C201C21F9}"/>
              </a:ext>
            </a:extLst>
          </p:cNvPr>
          <p:cNvSpPr/>
          <p:nvPr/>
        </p:nvSpPr>
        <p:spPr>
          <a:xfrm rot="10846586">
            <a:off x="14191729" y="44007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3F3586-1EFF-A87D-2224-3F1A13E3D6FF}"/>
              </a:ext>
            </a:extLst>
          </p:cNvPr>
          <p:cNvSpPr/>
          <p:nvPr/>
        </p:nvSpPr>
        <p:spPr>
          <a:xfrm rot="10846586">
            <a:off x="14285896" y="31429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5B31D2-2C60-B652-C8C8-878E50AD0436}"/>
              </a:ext>
            </a:extLst>
          </p:cNvPr>
          <p:cNvSpPr/>
          <p:nvPr/>
        </p:nvSpPr>
        <p:spPr>
          <a:xfrm rot="10045529">
            <a:off x="14176779" y="28508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F244120-29C0-5031-0B24-47859DFFE8D2}"/>
              </a:ext>
            </a:extLst>
          </p:cNvPr>
          <p:cNvSpPr/>
          <p:nvPr/>
        </p:nvSpPr>
        <p:spPr>
          <a:xfrm rot="10846586">
            <a:off x="13633162" y="12017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5399A4-3A2C-5DF1-1BA6-5B9F582CA7E4}"/>
              </a:ext>
            </a:extLst>
          </p:cNvPr>
          <p:cNvSpPr/>
          <p:nvPr/>
        </p:nvSpPr>
        <p:spPr>
          <a:xfrm rot="10846586">
            <a:off x="13171892" y="65789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2097D8-F6B0-D22F-970E-BF9B03B25C55}"/>
              </a:ext>
            </a:extLst>
          </p:cNvPr>
          <p:cNvSpPr/>
          <p:nvPr/>
        </p:nvSpPr>
        <p:spPr>
          <a:xfrm rot="10045529">
            <a:off x="13058636" y="706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BCC915-8D0F-D095-21B0-7F9252245913}"/>
              </a:ext>
            </a:extLst>
          </p:cNvPr>
          <p:cNvSpPr/>
          <p:nvPr/>
        </p:nvSpPr>
        <p:spPr>
          <a:xfrm rot="10846586">
            <a:off x="13167078" y="8684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891F1D1-6364-55F5-B7B5-EFB912E9C179}"/>
              </a:ext>
            </a:extLst>
          </p:cNvPr>
          <p:cNvSpPr/>
          <p:nvPr/>
        </p:nvSpPr>
        <p:spPr>
          <a:xfrm rot="10846586">
            <a:off x="13658046" y="11322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8008BB-10C7-0975-C977-C9D3BCEFA44B}"/>
              </a:ext>
            </a:extLst>
          </p:cNvPr>
          <p:cNvSpPr/>
          <p:nvPr/>
        </p:nvSpPr>
        <p:spPr>
          <a:xfrm rot="10846586">
            <a:off x="13676969" y="6482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D7ACE66-6415-F3B8-4C8C-23C5B085E5AE}"/>
              </a:ext>
            </a:extLst>
          </p:cNvPr>
          <p:cNvSpPr/>
          <p:nvPr/>
        </p:nvSpPr>
        <p:spPr>
          <a:xfrm rot="10846586">
            <a:off x="13182946" y="6463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C8C8B5-E385-725C-1774-2FE80A3A6B30}"/>
              </a:ext>
            </a:extLst>
          </p:cNvPr>
          <p:cNvSpPr/>
          <p:nvPr/>
        </p:nvSpPr>
        <p:spPr>
          <a:xfrm rot="10846586">
            <a:off x="13669309" y="18353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6179F1-14E1-DFBF-7B5D-748527097626}"/>
              </a:ext>
            </a:extLst>
          </p:cNvPr>
          <p:cNvSpPr/>
          <p:nvPr/>
        </p:nvSpPr>
        <p:spPr>
          <a:xfrm rot="10846586">
            <a:off x="14018698" y="18590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ADD8ED-0A94-9656-5631-20A7E0183F52}"/>
              </a:ext>
            </a:extLst>
          </p:cNvPr>
          <p:cNvSpPr/>
          <p:nvPr/>
        </p:nvSpPr>
        <p:spPr>
          <a:xfrm rot="10045529">
            <a:off x="14223805" y="53953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7EB2E1-88D9-5FBB-4400-B94B6DD9FF81}"/>
              </a:ext>
            </a:extLst>
          </p:cNvPr>
          <p:cNvSpPr/>
          <p:nvPr/>
        </p:nvSpPr>
        <p:spPr>
          <a:xfrm rot="10846586">
            <a:off x="13663162" y="12859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84E087-0630-9ABC-C19D-22139278A5F1}"/>
              </a:ext>
            </a:extLst>
          </p:cNvPr>
          <p:cNvSpPr/>
          <p:nvPr/>
        </p:nvSpPr>
        <p:spPr>
          <a:xfrm rot="10846586">
            <a:off x="13695438" y="816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B7D6004-3F8D-2415-238B-78E784FED275}"/>
              </a:ext>
            </a:extLst>
          </p:cNvPr>
          <p:cNvSpPr/>
          <p:nvPr/>
        </p:nvSpPr>
        <p:spPr>
          <a:xfrm rot="10045529">
            <a:off x="13053054" y="60477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BE92BC-D828-F88E-0786-96C98079752B}"/>
              </a:ext>
            </a:extLst>
          </p:cNvPr>
          <p:cNvSpPr/>
          <p:nvPr/>
        </p:nvSpPr>
        <p:spPr>
          <a:xfrm rot="10045529">
            <a:off x="14036935" y="56082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457763-3A36-3D0C-F0F4-68AFF8FC5A06}"/>
              </a:ext>
            </a:extLst>
          </p:cNvPr>
          <p:cNvSpPr/>
          <p:nvPr/>
        </p:nvSpPr>
        <p:spPr>
          <a:xfrm rot="10045529">
            <a:off x="13645481" y="70849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42E858-23C4-E9A3-F24A-91ECFCE7FD22}"/>
              </a:ext>
            </a:extLst>
          </p:cNvPr>
          <p:cNvSpPr/>
          <p:nvPr/>
        </p:nvSpPr>
        <p:spPr>
          <a:xfrm rot="10846586">
            <a:off x="14684932" y="320504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F9DE74-2051-8330-42DD-53CEC7FB956C}"/>
              </a:ext>
            </a:extLst>
          </p:cNvPr>
          <p:cNvSpPr/>
          <p:nvPr/>
        </p:nvSpPr>
        <p:spPr>
          <a:xfrm rot="10045529">
            <a:off x="14152622" y="47441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CA26682-3F48-99DE-2F60-AE5FC56C55AA}"/>
              </a:ext>
            </a:extLst>
          </p:cNvPr>
          <p:cNvSpPr/>
          <p:nvPr/>
        </p:nvSpPr>
        <p:spPr>
          <a:xfrm rot="602383">
            <a:off x="14212142" y="19749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6217A770-B0A9-8B09-8388-E69DF11FC99F}"/>
              </a:ext>
            </a:extLst>
          </p:cNvPr>
          <p:cNvSpPr/>
          <p:nvPr/>
        </p:nvSpPr>
        <p:spPr>
          <a:xfrm rot="602383">
            <a:off x="14166973" y="29554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919CE359-F9AA-FA8F-4751-DDDDB5CD2321}"/>
              </a:ext>
            </a:extLst>
          </p:cNvPr>
          <p:cNvSpPr/>
          <p:nvPr/>
        </p:nvSpPr>
        <p:spPr>
          <a:xfrm rot="6357291">
            <a:off x="14254519" y="52164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7ACDCDC4-D3E5-6D99-FBDF-6E15407DBB2B}"/>
              </a:ext>
            </a:extLst>
          </p:cNvPr>
          <p:cNvSpPr/>
          <p:nvPr/>
        </p:nvSpPr>
        <p:spPr>
          <a:xfrm rot="7158348">
            <a:off x="13946315" y="-3195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F9FD0F80-A252-D097-88FF-3CE2081E4DE8}"/>
              </a:ext>
            </a:extLst>
          </p:cNvPr>
          <p:cNvSpPr/>
          <p:nvPr/>
        </p:nvSpPr>
        <p:spPr>
          <a:xfrm rot="6357291">
            <a:off x="13396358" y="32025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5F98EC51-7C2C-028A-AF02-D673AD5D4EBE}"/>
              </a:ext>
            </a:extLst>
          </p:cNvPr>
          <p:cNvSpPr/>
          <p:nvPr/>
        </p:nvSpPr>
        <p:spPr>
          <a:xfrm rot="710429">
            <a:off x="14007328" y="18765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1FC8ECA7-C1BB-249F-1C69-63A6585DCFD9}"/>
              </a:ext>
            </a:extLst>
          </p:cNvPr>
          <p:cNvSpPr/>
          <p:nvPr/>
        </p:nvSpPr>
        <p:spPr>
          <a:xfrm rot="1403440">
            <a:off x="14124519" y="63694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8FE2AED3-A327-95B7-0A47-5B457A12E437}"/>
              </a:ext>
            </a:extLst>
          </p:cNvPr>
          <p:cNvSpPr/>
          <p:nvPr/>
        </p:nvSpPr>
        <p:spPr>
          <a:xfrm rot="602383">
            <a:off x="13208116" y="70884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38D4A6EA-336A-1B7C-80D1-4561E0711268}"/>
              </a:ext>
            </a:extLst>
          </p:cNvPr>
          <p:cNvSpPr/>
          <p:nvPr/>
        </p:nvSpPr>
        <p:spPr>
          <a:xfrm rot="602383">
            <a:off x="14416560" y="78494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99BA9A26-858F-194D-945E-0B15286F6326}"/>
              </a:ext>
            </a:extLst>
          </p:cNvPr>
          <p:cNvSpPr/>
          <p:nvPr/>
        </p:nvSpPr>
        <p:spPr>
          <a:xfrm rot="1403440">
            <a:off x="13201583" y="7298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A42DD882-A5BC-9309-8839-96F10E681EDE}"/>
              </a:ext>
            </a:extLst>
          </p:cNvPr>
          <p:cNvSpPr/>
          <p:nvPr/>
        </p:nvSpPr>
        <p:spPr>
          <a:xfrm rot="7158348">
            <a:off x="13852958" y="3862458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A15272E7-1F8D-561C-898F-6BF4661B4D21}"/>
              </a:ext>
            </a:extLst>
          </p:cNvPr>
          <p:cNvSpPr/>
          <p:nvPr/>
        </p:nvSpPr>
        <p:spPr>
          <a:xfrm rot="6357291">
            <a:off x="13922356" y="47023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19963CCB-8112-33D5-CAE5-D542CD089C6B}"/>
              </a:ext>
            </a:extLst>
          </p:cNvPr>
          <p:cNvSpPr/>
          <p:nvPr/>
        </p:nvSpPr>
        <p:spPr>
          <a:xfrm rot="7158348">
            <a:off x="14043218" y="39826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DFFB9426-129C-4480-CF12-CA289BB8BE82}"/>
              </a:ext>
            </a:extLst>
          </p:cNvPr>
          <p:cNvSpPr/>
          <p:nvPr/>
        </p:nvSpPr>
        <p:spPr>
          <a:xfrm rot="6357291">
            <a:off x="14014733" y="33591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AD634268-1B93-820C-3408-BDD6F315D32D}"/>
              </a:ext>
            </a:extLst>
          </p:cNvPr>
          <p:cNvSpPr/>
          <p:nvPr/>
        </p:nvSpPr>
        <p:spPr>
          <a:xfrm rot="7158348">
            <a:off x="14085860" y="34176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BD19BA77-9806-9E49-315D-FC402629132E}"/>
              </a:ext>
            </a:extLst>
          </p:cNvPr>
          <p:cNvSpPr/>
          <p:nvPr/>
        </p:nvSpPr>
        <p:spPr>
          <a:xfrm rot="10045529">
            <a:off x="14347555" y="25516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6B2D6029-8F63-AC5D-A297-29ABFA070579}"/>
              </a:ext>
            </a:extLst>
          </p:cNvPr>
          <p:cNvSpPr/>
          <p:nvPr/>
        </p:nvSpPr>
        <p:spPr>
          <a:xfrm rot="10846586">
            <a:off x="14064405" y="42476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F3695CC1-5883-9312-C473-1A21FD2C15D0}"/>
              </a:ext>
            </a:extLst>
          </p:cNvPr>
          <p:cNvSpPr/>
          <p:nvPr/>
        </p:nvSpPr>
        <p:spPr>
          <a:xfrm rot="10846586">
            <a:off x="13877534" y="44605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8429396A-676E-1CAE-05E5-C507907EE89C}"/>
              </a:ext>
            </a:extLst>
          </p:cNvPr>
          <p:cNvSpPr/>
          <p:nvPr/>
        </p:nvSpPr>
        <p:spPr>
          <a:xfrm rot="2140089">
            <a:off x="13682776" y="37877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6DA5D146-5151-9D1F-1F86-F2C28749E92A}"/>
              </a:ext>
            </a:extLst>
          </p:cNvPr>
          <p:cNvSpPr/>
          <p:nvPr/>
        </p:nvSpPr>
        <p:spPr>
          <a:xfrm rot="2140089">
            <a:off x="13549641" y="74510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E6C056E2-0189-ED68-0A61-493617A61659}"/>
              </a:ext>
            </a:extLst>
          </p:cNvPr>
          <p:cNvSpPr/>
          <p:nvPr/>
        </p:nvSpPr>
        <p:spPr>
          <a:xfrm rot="2140089">
            <a:off x="14176913" y="33719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FAFF608B-8F1D-5721-0767-A9C809FC902D}"/>
              </a:ext>
            </a:extLst>
          </p:cNvPr>
          <p:cNvSpPr/>
          <p:nvPr/>
        </p:nvSpPr>
        <p:spPr>
          <a:xfrm rot="2140089">
            <a:off x="13023194" y="52976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7727C288-6326-0641-4484-551373A568ED}"/>
              </a:ext>
            </a:extLst>
          </p:cNvPr>
          <p:cNvSpPr/>
          <p:nvPr/>
        </p:nvSpPr>
        <p:spPr>
          <a:xfrm rot="2140089">
            <a:off x="14092358" y="42011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3BE73512-0F43-79F9-174F-1C1F7FDFB1EB}"/>
              </a:ext>
            </a:extLst>
          </p:cNvPr>
          <p:cNvSpPr/>
          <p:nvPr/>
        </p:nvSpPr>
        <p:spPr>
          <a:xfrm rot="2941146">
            <a:off x="14685774" y="1139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9D131A89-8D3A-BC27-28E3-EC2D012120E0}"/>
              </a:ext>
            </a:extLst>
          </p:cNvPr>
          <p:cNvSpPr/>
          <p:nvPr/>
        </p:nvSpPr>
        <p:spPr>
          <a:xfrm rot="2140089">
            <a:off x="14200316" y="17762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C2680670-C149-8BAF-4300-8FEBD468498D}"/>
              </a:ext>
            </a:extLst>
          </p:cNvPr>
          <p:cNvSpPr/>
          <p:nvPr/>
        </p:nvSpPr>
        <p:spPr>
          <a:xfrm rot="2140089">
            <a:off x="14474736" y="38114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404C386-201E-7E2F-FE8F-2AFE313C30E5}"/>
              </a:ext>
            </a:extLst>
          </p:cNvPr>
          <p:cNvSpPr/>
          <p:nvPr/>
        </p:nvSpPr>
        <p:spPr>
          <a:xfrm rot="2140089">
            <a:off x="14341640" y="37983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F71A7948-1EF4-C9F3-4F8C-13672E6588DC}"/>
              </a:ext>
            </a:extLst>
          </p:cNvPr>
          <p:cNvSpPr/>
          <p:nvPr/>
        </p:nvSpPr>
        <p:spPr>
          <a:xfrm rot="2140089">
            <a:off x="13619244" y="28472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497B4760-96E5-5640-9326-CE0BEBC030F7}"/>
              </a:ext>
            </a:extLst>
          </p:cNvPr>
          <p:cNvSpPr/>
          <p:nvPr/>
        </p:nvSpPr>
        <p:spPr>
          <a:xfrm rot="2941146">
            <a:off x="13485162" y="46375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80C3881D-734F-5F2E-3C43-45834835D59E}"/>
              </a:ext>
            </a:extLst>
          </p:cNvPr>
          <p:cNvSpPr/>
          <p:nvPr/>
        </p:nvSpPr>
        <p:spPr>
          <a:xfrm rot="2941146">
            <a:off x="14216720" y="13448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5C17AA28-9CB2-52B4-7F58-761AC307944F}"/>
              </a:ext>
            </a:extLst>
          </p:cNvPr>
          <p:cNvSpPr/>
          <p:nvPr/>
        </p:nvSpPr>
        <p:spPr>
          <a:xfrm rot="2140089">
            <a:off x="14436722" y="26688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D7BB37D9-04B6-474E-9FA0-6033341767E1}"/>
              </a:ext>
            </a:extLst>
          </p:cNvPr>
          <p:cNvSpPr/>
          <p:nvPr/>
        </p:nvSpPr>
        <p:spPr>
          <a:xfrm rot="2140089">
            <a:off x="13973973" y="67450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EF4029B3-CC9B-01F3-54B6-FD92AE0BE9DF}"/>
              </a:ext>
            </a:extLst>
          </p:cNvPr>
          <p:cNvSpPr/>
          <p:nvPr/>
        </p:nvSpPr>
        <p:spPr>
          <a:xfrm rot="2941146">
            <a:off x="13708104" y="347599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8C8BEA86-3C13-2B65-371D-C41D128D2170}"/>
              </a:ext>
            </a:extLst>
          </p:cNvPr>
          <p:cNvSpPr/>
          <p:nvPr/>
        </p:nvSpPr>
        <p:spPr>
          <a:xfrm rot="2941146">
            <a:off x="13363508" y="64117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A31ECC69-2AE2-21AB-4448-D23EBE7F8DDB}"/>
              </a:ext>
            </a:extLst>
          </p:cNvPr>
          <p:cNvSpPr/>
          <p:nvPr/>
        </p:nvSpPr>
        <p:spPr>
          <a:xfrm rot="12566610">
            <a:off x="14652184" y="34701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D56470A4-D5BC-E226-A1C3-72FF6F94964A}"/>
              </a:ext>
            </a:extLst>
          </p:cNvPr>
          <p:cNvSpPr/>
          <p:nvPr/>
        </p:nvSpPr>
        <p:spPr>
          <a:xfrm rot="12566610">
            <a:off x="13129625" y="25452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94499663-C744-E6C5-50F1-ACE8E9A383EC}"/>
              </a:ext>
            </a:extLst>
          </p:cNvPr>
          <p:cNvSpPr/>
          <p:nvPr/>
        </p:nvSpPr>
        <p:spPr>
          <a:xfrm rot="12566610">
            <a:off x="13996642" y="32233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211CE958-04F1-045A-884D-C80C6D89E986}"/>
              </a:ext>
            </a:extLst>
          </p:cNvPr>
          <p:cNvSpPr/>
          <p:nvPr/>
        </p:nvSpPr>
        <p:spPr>
          <a:xfrm rot="12566610">
            <a:off x="13316640" y="31726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31CEDEA0-A49E-E745-63C2-65AE09739A50}"/>
              </a:ext>
            </a:extLst>
          </p:cNvPr>
          <p:cNvSpPr/>
          <p:nvPr/>
        </p:nvSpPr>
        <p:spPr>
          <a:xfrm rot="12566610">
            <a:off x="14449936" y="41237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B6E9C26-A7F1-18CC-6A63-F0FD273FE906}"/>
              </a:ext>
            </a:extLst>
          </p:cNvPr>
          <p:cNvSpPr/>
          <p:nvPr/>
        </p:nvSpPr>
        <p:spPr>
          <a:xfrm rot="12566610">
            <a:off x="14637196" y="42519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FB1CD4BC-0BE1-FF94-0E27-35A1C00BB82B}"/>
              </a:ext>
            </a:extLst>
          </p:cNvPr>
          <p:cNvSpPr/>
          <p:nvPr/>
        </p:nvSpPr>
        <p:spPr>
          <a:xfrm rot="12566610">
            <a:off x="13760498" y="45568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6" name="Oval 1065">
            <a:extLst>
              <a:ext uri="{FF2B5EF4-FFF2-40B4-BE49-F238E27FC236}">
                <a16:creationId xmlns:a16="http://schemas.microsoft.com/office/drawing/2014/main" id="{DD0FE3DC-A3AA-EC52-5C44-D1EFA15E2902}"/>
              </a:ext>
            </a:extLst>
          </p:cNvPr>
          <p:cNvSpPr/>
          <p:nvPr/>
        </p:nvSpPr>
        <p:spPr>
          <a:xfrm rot="12566610">
            <a:off x="13480808" y="46113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3E2649F2-6123-E678-2F89-90D79E70851C}"/>
              </a:ext>
            </a:extLst>
          </p:cNvPr>
          <p:cNvSpPr/>
          <p:nvPr/>
        </p:nvSpPr>
        <p:spPr>
          <a:xfrm rot="12566610">
            <a:off x="14228194" y="45411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EE0A10E0-5A3E-7019-0255-385AD70BC397}"/>
              </a:ext>
            </a:extLst>
          </p:cNvPr>
          <p:cNvSpPr/>
          <p:nvPr/>
        </p:nvSpPr>
        <p:spPr>
          <a:xfrm rot="10846586">
            <a:off x="13775143" y="7450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AD852FEB-CF01-C9EB-AAF1-DEFF774C0FE3}"/>
              </a:ext>
            </a:extLst>
          </p:cNvPr>
          <p:cNvSpPr/>
          <p:nvPr/>
        </p:nvSpPr>
        <p:spPr>
          <a:xfrm rot="10045529">
            <a:off x="14453852" y="20908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FA6AA86D-B690-4A53-FC1B-C3EDC1704CBE}"/>
              </a:ext>
            </a:extLst>
          </p:cNvPr>
          <p:cNvSpPr/>
          <p:nvPr/>
        </p:nvSpPr>
        <p:spPr>
          <a:xfrm rot="10846586">
            <a:off x="13665522" y="58589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F103AB49-40C9-4ED0-5AC2-96D301F26510}"/>
              </a:ext>
            </a:extLst>
          </p:cNvPr>
          <p:cNvSpPr/>
          <p:nvPr/>
        </p:nvSpPr>
        <p:spPr>
          <a:xfrm rot="10846586">
            <a:off x="13803139" y="54323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6DE5B5A1-694E-2FD0-E6C9-7FE9DA89F410}"/>
              </a:ext>
            </a:extLst>
          </p:cNvPr>
          <p:cNvSpPr/>
          <p:nvPr/>
        </p:nvSpPr>
        <p:spPr>
          <a:xfrm rot="10045529">
            <a:off x="12864793" y="17615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3" name="Oval 1072">
            <a:extLst>
              <a:ext uri="{FF2B5EF4-FFF2-40B4-BE49-F238E27FC236}">
                <a16:creationId xmlns:a16="http://schemas.microsoft.com/office/drawing/2014/main" id="{1DD4618F-E808-00CC-18E5-A786DB211D0B}"/>
              </a:ext>
            </a:extLst>
          </p:cNvPr>
          <p:cNvSpPr/>
          <p:nvPr/>
        </p:nvSpPr>
        <p:spPr>
          <a:xfrm rot="10045529">
            <a:off x="14204577" y="27611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4" name="Oval 1073">
            <a:extLst>
              <a:ext uri="{FF2B5EF4-FFF2-40B4-BE49-F238E27FC236}">
                <a16:creationId xmlns:a16="http://schemas.microsoft.com/office/drawing/2014/main" id="{F185C4EB-211F-7649-D5DC-63B667C3DFFA}"/>
              </a:ext>
            </a:extLst>
          </p:cNvPr>
          <p:cNvSpPr/>
          <p:nvPr/>
        </p:nvSpPr>
        <p:spPr>
          <a:xfrm rot="10846586">
            <a:off x="14410756" y="3908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39018D38-899E-3DB7-598F-FE3821CA1F02}"/>
              </a:ext>
            </a:extLst>
          </p:cNvPr>
          <p:cNvSpPr/>
          <p:nvPr/>
        </p:nvSpPr>
        <p:spPr>
          <a:xfrm rot="10045529">
            <a:off x="14449049" y="29665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6" name="Oval 1075">
            <a:extLst>
              <a:ext uri="{FF2B5EF4-FFF2-40B4-BE49-F238E27FC236}">
                <a16:creationId xmlns:a16="http://schemas.microsoft.com/office/drawing/2014/main" id="{9C85CD9C-F707-6F71-9F4F-1697DBDF2C3B}"/>
              </a:ext>
            </a:extLst>
          </p:cNvPr>
          <p:cNvSpPr/>
          <p:nvPr/>
        </p:nvSpPr>
        <p:spPr>
          <a:xfrm rot="10846586">
            <a:off x="13583698" y="9830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7" name="Oval 1076">
            <a:extLst>
              <a:ext uri="{FF2B5EF4-FFF2-40B4-BE49-F238E27FC236}">
                <a16:creationId xmlns:a16="http://schemas.microsoft.com/office/drawing/2014/main" id="{5B252745-6250-DE81-E50C-2F7CB4669ECB}"/>
              </a:ext>
            </a:extLst>
          </p:cNvPr>
          <p:cNvSpPr/>
          <p:nvPr/>
        </p:nvSpPr>
        <p:spPr>
          <a:xfrm rot="10045529">
            <a:off x="14227066" y="21746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8" name="Oval 1077">
            <a:extLst>
              <a:ext uri="{FF2B5EF4-FFF2-40B4-BE49-F238E27FC236}">
                <a16:creationId xmlns:a16="http://schemas.microsoft.com/office/drawing/2014/main" id="{50FA3B25-AB72-F715-08CA-A35D9E223765}"/>
              </a:ext>
            </a:extLst>
          </p:cNvPr>
          <p:cNvSpPr/>
          <p:nvPr/>
        </p:nvSpPr>
        <p:spPr>
          <a:xfrm rot="10846586">
            <a:off x="13507402" y="7610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614CCE1D-2FE0-75B7-EF58-F44AAEC26F08}"/>
              </a:ext>
            </a:extLst>
          </p:cNvPr>
          <p:cNvSpPr/>
          <p:nvPr/>
        </p:nvSpPr>
        <p:spPr>
          <a:xfrm rot="10846586">
            <a:off x="13599566" y="7609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93876DD4-D1F1-E90C-FA34-3E304491A075}"/>
              </a:ext>
            </a:extLst>
          </p:cNvPr>
          <p:cNvSpPr/>
          <p:nvPr/>
        </p:nvSpPr>
        <p:spPr>
          <a:xfrm rot="10045529">
            <a:off x="13413738" y="13849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172B1BBC-85F4-6494-C169-07EC5D0F39A6}"/>
              </a:ext>
            </a:extLst>
          </p:cNvPr>
          <p:cNvSpPr/>
          <p:nvPr/>
        </p:nvSpPr>
        <p:spPr>
          <a:xfrm rot="10045529">
            <a:off x="14424847" y="32532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406E0288-D81B-1802-6719-BE1374922C67}"/>
              </a:ext>
            </a:extLst>
          </p:cNvPr>
          <p:cNvSpPr/>
          <p:nvPr/>
        </p:nvSpPr>
        <p:spPr>
          <a:xfrm rot="10045529">
            <a:off x="14443467" y="19512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210F3B2F-7165-BC60-3126-8E9A72D0228F}"/>
              </a:ext>
            </a:extLst>
          </p:cNvPr>
          <p:cNvSpPr/>
          <p:nvPr/>
        </p:nvSpPr>
        <p:spPr>
          <a:xfrm rot="10045529">
            <a:off x="14107400" y="27063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551E8B00-6A47-B524-C09C-5BC5BF5EBBAC}"/>
              </a:ext>
            </a:extLst>
          </p:cNvPr>
          <p:cNvSpPr/>
          <p:nvPr/>
        </p:nvSpPr>
        <p:spPr>
          <a:xfrm rot="10045529">
            <a:off x="13320466" y="50130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6035D553-7885-7324-7CFD-E8BCB49798BF}"/>
              </a:ext>
            </a:extLst>
          </p:cNvPr>
          <p:cNvSpPr/>
          <p:nvPr/>
        </p:nvSpPr>
        <p:spPr>
          <a:xfrm rot="10045529">
            <a:off x="13684893" y="32079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AABDA82B-748C-C7C6-90BF-4B4F2B0A066E}"/>
              </a:ext>
            </a:extLst>
          </p:cNvPr>
          <p:cNvSpPr/>
          <p:nvPr/>
        </p:nvSpPr>
        <p:spPr>
          <a:xfrm rot="10846586">
            <a:off x="14883133" y="380193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7" name="Oval 1086">
            <a:extLst>
              <a:ext uri="{FF2B5EF4-FFF2-40B4-BE49-F238E27FC236}">
                <a16:creationId xmlns:a16="http://schemas.microsoft.com/office/drawing/2014/main" id="{6B1C7DD6-CBC8-A513-0CC8-0864A7916967}"/>
              </a:ext>
            </a:extLst>
          </p:cNvPr>
          <p:cNvSpPr/>
          <p:nvPr/>
        </p:nvSpPr>
        <p:spPr>
          <a:xfrm rot="6357291">
            <a:off x="14057999" y="39681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8" name="Oval 1087">
            <a:extLst>
              <a:ext uri="{FF2B5EF4-FFF2-40B4-BE49-F238E27FC236}">
                <a16:creationId xmlns:a16="http://schemas.microsoft.com/office/drawing/2014/main" id="{7735CA40-668D-55C9-F3BE-6D5839A3C3B7}"/>
              </a:ext>
            </a:extLst>
          </p:cNvPr>
          <p:cNvSpPr/>
          <p:nvPr/>
        </p:nvSpPr>
        <p:spPr>
          <a:xfrm rot="6357291">
            <a:off x="13844774" y="14022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AE00AE77-AFD5-CA02-55CE-451468362E25}"/>
              </a:ext>
            </a:extLst>
          </p:cNvPr>
          <p:cNvSpPr/>
          <p:nvPr/>
        </p:nvSpPr>
        <p:spPr>
          <a:xfrm rot="602383">
            <a:off x="14353837" y="28954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A4E9647D-1DAF-3C17-47EE-A133FD59A00A}"/>
              </a:ext>
            </a:extLst>
          </p:cNvPr>
          <p:cNvSpPr/>
          <p:nvPr/>
        </p:nvSpPr>
        <p:spPr>
          <a:xfrm rot="1403440">
            <a:off x="14095239" y="24380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34EEC874-136B-08C0-58BF-8087F810656C}"/>
              </a:ext>
            </a:extLst>
          </p:cNvPr>
          <p:cNvSpPr/>
          <p:nvPr/>
        </p:nvSpPr>
        <p:spPr>
          <a:xfrm rot="602383">
            <a:off x="13821172" y="21351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162E3D4C-22E6-BEE9-EB96-67A5AB831763}"/>
              </a:ext>
            </a:extLst>
          </p:cNvPr>
          <p:cNvSpPr/>
          <p:nvPr/>
        </p:nvSpPr>
        <p:spPr>
          <a:xfrm rot="602383">
            <a:off x="14380513" y="33640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AAD558AF-4C80-0571-A967-07DC2DD59C23}"/>
              </a:ext>
            </a:extLst>
          </p:cNvPr>
          <p:cNvSpPr/>
          <p:nvPr/>
        </p:nvSpPr>
        <p:spPr>
          <a:xfrm rot="6357291">
            <a:off x="13776209" y="21621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2A94B36B-6381-FDC5-2DBB-BB8BF450D74C}"/>
              </a:ext>
            </a:extLst>
          </p:cNvPr>
          <p:cNvSpPr/>
          <p:nvPr/>
        </p:nvSpPr>
        <p:spPr>
          <a:xfrm rot="10846586">
            <a:off x="13860527" y="41706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5" name="Oval 1094">
            <a:extLst>
              <a:ext uri="{FF2B5EF4-FFF2-40B4-BE49-F238E27FC236}">
                <a16:creationId xmlns:a16="http://schemas.microsoft.com/office/drawing/2014/main" id="{71913483-46BC-DB8E-1AF4-F8B6A62B0712}"/>
              </a:ext>
            </a:extLst>
          </p:cNvPr>
          <p:cNvSpPr/>
          <p:nvPr/>
        </p:nvSpPr>
        <p:spPr>
          <a:xfrm rot="10846586">
            <a:off x="14583433" y="346790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1E6CEA3A-5BB5-100A-EFF6-9DBB2AEB1091}"/>
              </a:ext>
            </a:extLst>
          </p:cNvPr>
          <p:cNvSpPr/>
          <p:nvPr/>
        </p:nvSpPr>
        <p:spPr>
          <a:xfrm rot="10846586">
            <a:off x="14559433" y="332897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304B196E-D0C1-4511-E7F7-B2E36508A6D3}"/>
              </a:ext>
            </a:extLst>
          </p:cNvPr>
          <p:cNvSpPr/>
          <p:nvPr/>
        </p:nvSpPr>
        <p:spPr>
          <a:xfrm rot="2941146">
            <a:off x="14161996" y="42674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CD3B2850-B5F5-426E-855C-9195088F6CCD}"/>
              </a:ext>
            </a:extLst>
          </p:cNvPr>
          <p:cNvSpPr/>
          <p:nvPr/>
        </p:nvSpPr>
        <p:spPr>
          <a:xfrm rot="2140089">
            <a:off x="13786803" y="30642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1034790C-AA4D-7BFD-7943-CF062A6FFE4E}"/>
              </a:ext>
            </a:extLst>
          </p:cNvPr>
          <p:cNvSpPr/>
          <p:nvPr/>
        </p:nvSpPr>
        <p:spPr>
          <a:xfrm rot="2941146">
            <a:off x="14988136" y="342407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05401AD0-32AF-F0AD-DA03-D1F4CA228D19}"/>
              </a:ext>
            </a:extLst>
          </p:cNvPr>
          <p:cNvSpPr/>
          <p:nvPr/>
        </p:nvSpPr>
        <p:spPr>
          <a:xfrm rot="2941146">
            <a:off x="14132997" y="10069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5929AD1D-15B4-CC75-4B63-4FB8744938CD}"/>
              </a:ext>
            </a:extLst>
          </p:cNvPr>
          <p:cNvSpPr/>
          <p:nvPr/>
        </p:nvSpPr>
        <p:spPr>
          <a:xfrm rot="2941146">
            <a:off x="13636916" y="13123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153EF517-999D-CBAC-CA85-7DAACD33A2EF}"/>
              </a:ext>
            </a:extLst>
          </p:cNvPr>
          <p:cNvSpPr/>
          <p:nvPr/>
        </p:nvSpPr>
        <p:spPr>
          <a:xfrm rot="2941146">
            <a:off x="13822299" y="4904407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5D6A8D5F-AA28-9AC2-A30F-5722B915F9C7}"/>
              </a:ext>
            </a:extLst>
          </p:cNvPr>
          <p:cNvGrpSpPr/>
          <p:nvPr/>
        </p:nvGrpSpPr>
        <p:grpSpPr>
          <a:xfrm>
            <a:off x="13445777" y="5150463"/>
            <a:ext cx="1593620" cy="1462871"/>
            <a:chOff x="8278098" y="4179345"/>
            <a:chExt cx="1593620" cy="1462871"/>
          </a:xfrm>
        </p:grpSpPr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1D771FB9-A013-F559-F591-DF84006099AC}"/>
                </a:ext>
              </a:extLst>
            </p:cNvPr>
            <p:cNvSpPr/>
            <p:nvPr/>
          </p:nvSpPr>
          <p:spPr>
            <a:xfrm rot="14750947">
              <a:off x="8343472" y="4113971"/>
              <a:ext cx="1462871" cy="15936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C1EE5C64-6C0B-139D-4CF8-48A750F127D5}"/>
                </a:ext>
              </a:extLst>
            </p:cNvPr>
            <p:cNvSpPr txBox="1"/>
            <p:nvPr/>
          </p:nvSpPr>
          <p:spPr>
            <a:xfrm>
              <a:off x="8370567" y="4644773"/>
              <a:ext cx="1408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Community Building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EE40801B-2560-6B22-BD52-562FE0DFF75D}"/>
              </a:ext>
            </a:extLst>
          </p:cNvPr>
          <p:cNvGrpSpPr/>
          <p:nvPr/>
        </p:nvGrpSpPr>
        <p:grpSpPr>
          <a:xfrm>
            <a:off x="13839735" y="-127384"/>
            <a:ext cx="1879926" cy="1916394"/>
            <a:chOff x="8687692" y="1458701"/>
            <a:chExt cx="1879926" cy="1916394"/>
          </a:xfrm>
        </p:grpSpPr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5A18976C-E04A-43DC-BFFC-5828E3C6A662}"/>
                </a:ext>
              </a:extLst>
            </p:cNvPr>
            <p:cNvSpPr/>
            <p:nvPr/>
          </p:nvSpPr>
          <p:spPr>
            <a:xfrm rot="17204365">
              <a:off x="8669458" y="1476935"/>
              <a:ext cx="1916394" cy="1879926"/>
            </a:xfrm>
            <a:prstGeom prst="ellipse">
              <a:avLst/>
            </a:prstGeom>
            <a:solidFill>
              <a:srgbClr val="A513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5AC63BA8-1DE4-625C-E5C4-629CDED01D47}"/>
                </a:ext>
              </a:extLst>
            </p:cNvPr>
            <p:cNvSpPr txBox="1"/>
            <p:nvPr/>
          </p:nvSpPr>
          <p:spPr>
            <a:xfrm>
              <a:off x="8777342" y="2124510"/>
              <a:ext cx="17006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User engagement</a:t>
              </a:r>
            </a:p>
          </p:txBody>
        </p:sp>
      </p:grpSp>
      <p:pic>
        <p:nvPicPr>
          <p:cNvPr id="1026" name="Picture 2" descr="Talking about projects - Animated Gif">
            <a:extLst>
              <a:ext uri="{FF2B5EF4-FFF2-40B4-BE49-F238E27FC236}">
                <a16:creationId xmlns:a16="http://schemas.microsoft.com/office/drawing/2014/main" id="{00BE379D-9258-8ADF-F338-4049A992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00" y="2857123"/>
            <a:ext cx="5334502" cy="4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60FAD1-8212-303F-7CF6-4ACFC2DF14B8}"/>
              </a:ext>
            </a:extLst>
          </p:cNvPr>
          <p:cNvSpPr/>
          <p:nvPr/>
        </p:nvSpPr>
        <p:spPr>
          <a:xfrm rot="10800000">
            <a:off x="-2174509" y="378971"/>
            <a:ext cx="10229851" cy="850080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218EC-BDB1-7B94-AF28-94CC610503AB}"/>
              </a:ext>
            </a:extLst>
          </p:cNvPr>
          <p:cNvSpPr txBox="1"/>
          <p:nvPr/>
        </p:nvSpPr>
        <p:spPr>
          <a:xfrm>
            <a:off x="2940416" y="511623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PROJECT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5EFF2-5D52-50D4-EFEF-B624D5F2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49B18-72A4-3E1B-12B5-C3C43D08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06581" y="1310761"/>
            <a:ext cx="4033277" cy="40332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3855F8-5F83-EB14-EA17-27E65945C3D2}"/>
              </a:ext>
            </a:extLst>
          </p:cNvPr>
          <p:cNvSpPr/>
          <p:nvPr/>
        </p:nvSpPr>
        <p:spPr>
          <a:xfrm>
            <a:off x="365240" y="2590038"/>
            <a:ext cx="5334503" cy="2006585"/>
          </a:xfrm>
          <a:prstGeom prst="rect">
            <a:avLst/>
          </a:prstGeom>
          <a:solidFill>
            <a:srgbClr val="FFCA2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60BCE6-790E-0243-9644-E0C4C4E07D50}"/>
              </a:ext>
            </a:extLst>
          </p:cNvPr>
          <p:cNvSpPr/>
          <p:nvPr/>
        </p:nvSpPr>
        <p:spPr>
          <a:xfrm>
            <a:off x="1368979" y="-118992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007728-AC24-5B79-3BAE-E98047A97C6F}"/>
              </a:ext>
            </a:extLst>
          </p:cNvPr>
          <p:cNvSpPr/>
          <p:nvPr/>
        </p:nvSpPr>
        <p:spPr>
          <a:xfrm>
            <a:off x="613458" y="-118992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7D5FD-B60D-507B-0B03-BE48584F77EA}"/>
              </a:ext>
            </a:extLst>
          </p:cNvPr>
          <p:cNvSpPr/>
          <p:nvPr/>
        </p:nvSpPr>
        <p:spPr>
          <a:xfrm>
            <a:off x="181292" y="2414132"/>
            <a:ext cx="5334503" cy="200658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2AF7F9-BFAC-B228-24C1-B4DC4D480069}"/>
              </a:ext>
            </a:extLst>
          </p:cNvPr>
          <p:cNvGrpSpPr/>
          <p:nvPr/>
        </p:nvGrpSpPr>
        <p:grpSpPr>
          <a:xfrm>
            <a:off x="365240" y="2590038"/>
            <a:ext cx="5385304" cy="1633158"/>
            <a:chOff x="5768471" y="2373390"/>
            <a:chExt cx="5385304" cy="16331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BE9D44-4CEA-8F3B-3E6C-2CD03882B401}"/>
                </a:ext>
              </a:extLst>
            </p:cNvPr>
            <p:cNvSpPr txBox="1"/>
            <p:nvPr/>
          </p:nvSpPr>
          <p:spPr>
            <a:xfrm>
              <a:off x="5819272" y="2436888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tx1">
                      <a:alpha val="18000"/>
                    </a:schemeClr>
                  </a:solidFill>
                  <a:latin typeface="Montserrat" panose="00000500000000000000" pitchFamily="2" charset="0"/>
                </a:rPr>
                <a:t>Knowledge Sharing 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BE2242-D744-529E-B0CA-0D79CBDCF354}"/>
                </a:ext>
              </a:extLst>
            </p:cNvPr>
            <p:cNvSpPr txBox="1"/>
            <p:nvPr/>
          </p:nvSpPr>
          <p:spPr>
            <a:xfrm>
              <a:off x="5768471" y="2373390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Montserrat" panose="00000500000000000000" pitchFamily="2" charset="0"/>
                </a:rPr>
                <a:t>Knowledge Sharing System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9C81EE-B29C-DBC1-FD9D-2D90A33582EA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E7A45-C95B-9C70-CE81-9B19F8854A20}"/>
              </a:ext>
            </a:extLst>
          </p:cNvPr>
          <p:cNvSpPr txBox="1"/>
          <p:nvPr/>
        </p:nvSpPr>
        <p:spPr>
          <a:xfrm>
            <a:off x="6179726" y="1962094"/>
            <a:ext cx="5644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Montserrat" panose="00000500000000000000" pitchFamily="2" charset="0"/>
              </a:rPr>
              <a:t>The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student doubt forum web application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is a platform designed to help students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seek solutions to their academic queries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 It provides a space for students to ask questions, share knowledge, and collaborate with their peers.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r>
              <a:rPr lang="en-US" sz="1400" dirty="0">
                <a:effectLst/>
                <a:latin typeface="Montserrat" panose="00000500000000000000" pitchFamily="2" charset="0"/>
              </a:rPr>
              <a:t>The purpose of this web application is to create a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supportive </a:t>
            </a:r>
            <a:r>
              <a:rPr lang="en-US" sz="1400" i="1" dirty="0">
                <a:effectLst/>
                <a:latin typeface="Montserrat" panose="00000500000000000000" pitchFamily="2" charset="0"/>
              </a:rPr>
              <a:t>&amp;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 interactive community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where students can find answers to their doubts, discuss topics, and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enhance their learning experience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</a:t>
            </a:r>
            <a:endParaRPr lang="en-US" sz="1400" dirty="0">
              <a:latin typeface="Montserrat" panose="00000500000000000000" pitchFamily="2" charset="0"/>
            </a:endParaRPr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F1188C7F-912D-E4A9-FB9D-0C526F16FC8F}"/>
              </a:ext>
            </a:extLst>
          </p:cNvPr>
          <p:cNvSpPr/>
          <p:nvPr/>
        </p:nvSpPr>
        <p:spPr>
          <a:xfrm rot="3525446">
            <a:off x="-245231" y="2098782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2DC278AC-9E0B-4460-9726-5F0D2D7FFFBF}"/>
              </a:ext>
            </a:extLst>
          </p:cNvPr>
          <p:cNvSpPr/>
          <p:nvPr/>
        </p:nvSpPr>
        <p:spPr>
          <a:xfrm rot="1004365">
            <a:off x="-3143235" y="3177896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8922A6FB-8D72-9DAE-D091-100A74ED0B3C}"/>
              </a:ext>
            </a:extLst>
          </p:cNvPr>
          <p:cNvSpPr/>
          <p:nvPr/>
        </p:nvSpPr>
        <p:spPr>
          <a:xfrm rot="1004365">
            <a:off x="-1265310" y="31944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96E7F47E-303E-1087-0BF6-B19355CE6A14}"/>
              </a:ext>
            </a:extLst>
          </p:cNvPr>
          <p:cNvSpPr/>
          <p:nvPr/>
        </p:nvSpPr>
        <p:spPr>
          <a:xfrm rot="13161219">
            <a:off x="-1781169" y="6206538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3" name="Oval 1112">
            <a:extLst>
              <a:ext uri="{FF2B5EF4-FFF2-40B4-BE49-F238E27FC236}">
                <a16:creationId xmlns:a16="http://schemas.microsoft.com/office/drawing/2014/main" id="{EED1D8D8-A9AF-BC9B-C866-85C56EE1C2BC}"/>
              </a:ext>
            </a:extLst>
          </p:cNvPr>
          <p:cNvSpPr/>
          <p:nvPr/>
        </p:nvSpPr>
        <p:spPr>
          <a:xfrm rot="13161219">
            <a:off x="-2736215" y="3403924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4" name="Oval 1113">
            <a:extLst>
              <a:ext uri="{FF2B5EF4-FFF2-40B4-BE49-F238E27FC236}">
                <a16:creationId xmlns:a16="http://schemas.microsoft.com/office/drawing/2014/main" id="{0D601950-920B-3CA7-1B0B-7C555C6BF2AD}"/>
              </a:ext>
            </a:extLst>
          </p:cNvPr>
          <p:cNvSpPr/>
          <p:nvPr/>
        </p:nvSpPr>
        <p:spPr>
          <a:xfrm rot="13161219">
            <a:off x="-1642701" y="5946819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5" name="Oval 1114">
            <a:extLst>
              <a:ext uri="{FF2B5EF4-FFF2-40B4-BE49-F238E27FC236}">
                <a16:creationId xmlns:a16="http://schemas.microsoft.com/office/drawing/2014/main" id="{BD53FC4A-8815-281C-37ED-0FEAB1306533}"/>
              </a:ext>
            </a:extLst>
          </p:cNvPr>
          <p:cNvSpPr/>
          <p:nvPr/>
        </p:nvSpPr>
        <p:spPr>
          <a:xfrm rot="13161219">
            <a:off x="-2139636" y="2996770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6" name="Oval 1115">
            <a:extLst>
              <a:ext uri="{FF2B5EF4-FFF2-40B4-BE49-F238E27FC236}">
                <a16:creationId xmlns:a16="http://schemas.microsoft.com/office/drawing/2014/main" id="{D95FD27C-9755-3CB5-3ABA-766C4BF8B3EF}"/>
              </a:ext>
            </a:extLst>
          </p:cNvPr>
          <p:cNvSpPr/>
          <p:nvPr/>
        </p:nvSpPr>
        <p:spPr>
          <a:xfrm rot="18916127">
            <a:off x="-1413812" y="3287699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7" name="Oval 1116">
            <a:extLst>
              <a:ext uri="{FF2B5EF4-FFF2-40B4-BE49-F238E27FC236}">
                <a16:creationId xmlns:a16="http://schemas.microsoft.com/office/drawing/2014/main" id="{14D1FB90-DFA3-8BD6-1905-79B09CC6B6C5}"/>
              </a:ext>
            </a:extLst>
          </p:cNvPr>
          <p:cNvSpPr/>
          <p:nvPr/>
        </p:nvSpPr>
        <p:spPr>
          <a:xfrm rot="18916127">
            <a:off x="-777095" y="6125426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8" name="Oval 1117">
            <a:extLst>
              <a:ext uri="{FF2B5EF4-FFF2-40B4-BE49-F238E27FC236}">
                <a16:creationId xmlns:a16="http://schemas.microsoft.com/office/drawing/2014/main" id="{7FC6A98A-552E-C772-866A-36A578284EDC}"/>
              </a:ext>
            </a:extLst>
          </p:cNvPr>
          <p:cNvSpPr/>
          <p:nvPr/>
        </p:nvSpPr>
        <p:spPr>
          <a:xfrm rot="18916127">
            <a:off x="-1682809" y="563896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9" name="Oval 1118">
            <a:extLst>
              <a:ext uri="{FF2B5EF4-FFF2-40B4-BE49-F238E27FC236}">
                <a16:creationId xmlns:a16="http://schemas.microsoft.com/office/drawing/2014/main" id="{1D9F5A55-08D4-5A0B-2433-CA1D7D582BC3}"/>
              </a:ext>
            </a:extLst>
          </p:cNvPr>
          <p:cNvSpPr/>
          <p:nvPr/>
        </p:nvSpPr>
        <p:spPr>
          <a:xfrm rot="13161219">
            <a:off x="-2571610" y="694251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0" name="Oval 1119">
            <a:extLst>
              <a:ext uri="{FF2B5EF4-FFF2-40B4-BE49-F238E27FC236}">
                <a16:creationId xmlns:a16="http://schemas.microsoft.com/office/drawing/2014/main" id="{11869203-CC8B-6E01-5C8B-76B183B6B86E}"/>
              </a:ext>
            </a:extLst>
          </p:cNvPr>
          <p:cNvSpPr/>
          <p:nvPr/>
        </p:nvSpPr>
        <p:spPr>
          <a:xfrm rot="13161219">
            <a:off x="-1633750" y="2436932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8A604DF8-B85D-AB3C-1D6A-CA2A3CBE4D29}"/>
              </a:ext>
            </a:extLst>
          </p:cNvPr>
          <p:cNvSpPr/>
          <p:nvPr/>
        </p:nvSpPr>
        <p:spPr>
          <a:xfrm rot="18916127">
            <a:off x="-568588" y="62305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2" name="Oval 1121">
            <a:extLst>
              <a:ext uri="{FF2B5EF4-FFF2-40B4-BE49-F238E27FC236}">
                <a16:creationId xmlns:a16="http://schemas.microsoft.com/office/drawing/2014/main" id="{BE8BA876-40D1-B49A-B825-0EE36CBC4A03}"/>
              </a:ext>
            </a:extLst>
          </p:cNvPr>
          <p:cNvSpPr/>
          <p:nvPr/>
        </p:nvSpPr>
        <p:spPr>
          <a:xfrm rot="18916127">
            <a:off x="-2478359" y="6437012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3" name="Oval 1122">
            <a:extLst>
              <a:ext uri="{FF2B5EF4-FFF2-40B4-BE49-F238E27FC236}">
                <a16:creationId xmlns:a16="http://schemas.microsoft.com/office/drawing/2014/main" id="{BA35B993-711A-0E47-0BFD-C487C2584B3F}"/>
              </a:ext>
            </a:extLst>
          </p:cNvPr>
          <p:cNvSpPr/>
          <p:nvPr/>
        </p:nvSpPr>
        <p:spPr>
          <a:xfrm rot="14698925">
            <a:off x="-2117910" y="5856022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4" name="Oval 1123">
            <a:extLst>
              <a:ext uri="{FF2B5EF4-FFF2-40B4-BE49-F238E27FC236}">
                <a16:creationId xmlns:a16="http://schemas.microsoft.com/office/drawing/2014/main" id="{8E8C5519-9E44-18D8-DCA7-8E8435BB5354}"/>
              </a:ext>
            </a:extLst>
          </p:cNvPr>
          <p:cNvSpPr/>
          <p:nvPr/>
        </p:nvSpPr>
        <p:spPr>
          <a:xfrm rot="14698925">
            <a:off x="-502580" y="283990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5" name="Oval 1124">
            <a:extLst>
              <a:ext uri="{FF2B5EF4-FFF2-40B4-BE49-F238E27FC236}">
                <a16:creationId xmlns:a16="http://schemas.microsoft.com/office/drawing/2014/main" id="{6C252C73-189A-2E6D-FA7F-1845BADDEA62}"/>
              </a:ext>
            </a:extLst>
          </p:cNvPr>
          <p:cNvSpPr/>
          <p:nvPr/>
        </p:nvSpPr>
        <p:spPr>
          <a:xfrm rot="3525446">
            <a:off x="-886642" y="3120681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6" name="Oval 1125">
            <a:extLst>
              <a:ext uri="{FF2B5EF4-FFF2-40B4-BE49-F238E27FC236}">
                <a16:creationId xmlns:a16="http://schemas.microsoft.com/office/drawing/2014/main" id="{20EECD98-B20E-B7DC-B04A-0C1114CE47CD}"/>
              </a:ext>
            </a:extLst>
          </p:cNvPr>
          <p:cNvSpPr/>
          <p:nvPr/>
        </p:nvSpPr>
        <p:spPr>
          <a:xfrm rot="18916127">
            <a:off x="-1771572" y="6408302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7" name="Oval 1126">
            <a:extLst>
              <a:ext uri="{FF2B5EF4-FFF2-40B4-BE49-F238E27FC236}">
                <a16:creationId xmlns:a16="http://schemas.microsoft.com/office/drawing/2014/main" id="{71942A5E-03D9-3300-44FA-7E9F664AB9D7}"/>
              </a:ext>
            </a:extLst>
          </p:cNvPr>
          <p:cNvSpPr/>
          <p:nvPr/>
        </p:nvSpPr>
        <p:spPr>
          <a:xfrm rot="10515174">
            <a:off x="-748812" y="2903447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8" name="Oval 1127">
            <a:extLst>
              <a:ext uri="{FF2B5EF4-FFF2-40B4-BE49-F238E27FC236}">
                <a16:creationId xmlns:a16="http://schemas.microsoft.com/office/drawing/2014/main" id="{40771AB5-5231-A62A-1C43-AC2D9D51A424}"/>
              </a:ext>
            </a:extLst>
          </p:cNvPr>
          <p:cNvSpPr/>
          <p:nvPr/>
        </p:nvSpPr>
        <p:spPr>
          <a:xfrm rot="10515174">
            <a:off x="-1166188" y="438885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9" name="Oval 1128">
            <a:extLst>
              <a:ext uri="{FF2B5EF4-FFF2-40B4-BE49-F238E27FC236}">
                <a16:creationId xmlns:a16="http://schemas.microsoft.com/office/drawing/2014/main" id="{D03960F9-1885-6C5F-CBFF-4022D6BFC140}"/>
              </a:ext>
            </a:extLst>
          </p:cNvPr>
          <p:cNvSpPr/>
          <p:nvPr/>
        </p:nvSpPr>
        <p:spPr>
          <a:xfrm rot="10515174">
            <a:off x="-533716" y="25492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0" name="Oval 1129">
            <a:extLst>
              <a:ext uri="{FF2B5EF4-FFF2-40B4-BE49-F238E27FC236}">
                <a16:creationId xmlns:a16="http://schemas.microsoft.com/office/drawing/2014/main" id="{F30AF6F6-69AC-57FC-C711-2772B4F7CD5D}"/>
              </a:ext>
            </a:extLst>
          </p:cNvPr>
          <p:cNvSpPr/>
          <p:nvPr/>
        </p:nvSpPr>
        <p:spPr>
          <a:xfrm rot="10515174">
            <a:off x="-524685" y="222594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1" name="Oval 1130">
            <a:extLst>
              <a:ext uri="{FF2B5EF4-FFF2-40B4-BE49-F238E27FC236}">
                <a16:creationId xmlns:a16="http://schemas.microsoft.com/office/drawing/2014/main" id="{80C074E8-BD0D-D922-5E97-161774D94B8F}"/>
              </a:ext>
            </a:extLst>
          </p:cNvPr>
          <p:cNvSpPr/>
          <p:nvPr/>
        </p:nvSpPr>
        <p:spPr>
          <a:xfrm rot="10515174">
            <a:off x="-1463394" y="1979674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2" name="Oval 1131">
            <a:extLst>
              <a:ext uri="{FF2B5EF4-FFF2-40B4-BE49-F238E27FC236}">
                <a16:creationId xmlns:a16="http://schemas.microsoft.com/office/drawing/2014/main" id="{2E5AAB9D-A5C7-1DF4-E9E2-1B78DA5809DB}"/>
              </a:ext>
            </a:extLst>
          </p:cNvPr>
          <p:cNvSpPr/>
          <p:nvPr/>
        </p:nvSpPr>
        <p:spPr>
          <a:xfrm rot="10515174">
            <a:off x="-2056748" y="17899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3" name="Oval 1132">
            <a:extLst>
              <a:ext uri="{FF2B5EF4-FFF2-40B4-BE49-F238E27FC236}">
                <a16:creationId xmlns:a16="http://schemas.microsoft.com/office/drawing/2014/main" id="{3D7A1A4B-799A-014C-A2FD-6842688D6A10}"/>
              </a:ext>
            </a:extLst>
          </p:cNvPr>
          <p:cNvSpPr/>
          <p:nvPr/>
        </p:nvSpPr>
        <p:spPr>
          <a:xfrm rot="7994093">
            <a:off x="-2799591" y="4830541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189A17D5-27A2-96AD-9B61-182DDDD0DE43}"/>
              </a:ext>
            </a:extLst>
          </p:cNvPr>
          <p:cNvSpPr/>
          <p:nvPr/>
        </p:nvSpPr>
        <p:spPr>
          <a:xfrm rot="7994093">
            <a:off x="-2332374" y="-621671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7FA6500B-A7F7-3314-3875-B9B6A1363EF1}"/>
              </a:ext>
            </a:extLst>
          </p:cNvPr>
          <p:cNvSpPr/>
          <p:nvPr/>
        </p:nvSpPr>
        <p:spPr>
          <a:xfrm rot="7994093">
            <a:off x="-1300083" y="4963527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61F187B1-461A-0801-B632-F50C1370ADE2}"/>
              </a:ext>
            </a:extLst>
          </p:cNvPr>
          <p:cNvSpPr/>
          <p:nvPr/>
        </p:nvSpPr>
        <p:spPr>
          <a:xfrm rot="7994093">
            <a:off x="-1955851" y="4118157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1BD6BA9A-A292-D76F-8A3D-FC58FC433C94}"/>
              </a:ext>
            </a:extLst>
          </p:cNvPr>
          <p:cNvSpPr/>
          <p:nvPr/>
        </p:nvSpPr>
        <p:spPr>
          <a:xfrm rot="7994093">
            <a:off x="-2134735" y="178215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8" name="Oval 1137">
            <a:extLst>
              <a:ext uri="{FF2B5EF4-FFF2-40B4-BE49-F238E27FC236}">
                <a16:creationId xmlns:a16="http://schemas.microsoft.com/office/drawing/2014/main" id="{458EAD4C-57F5-F5CB-A621-9117CE3F00D8}"/>
              </a:ext>
            </a:extLst>
          </p:cNvPr>
          <p:cNvSpPr/>
          <p:nvPr/>
        </p:nvSpPr>
        <p:spPr>
          <a:xfrm rot="7994093">
            <a:off x="-2363512" y="56369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9" name="Oval 1138">
            <a:extLst>
              <a:ext uri="{FF2B5EF4-FFF2-40B4-BE49-F238E27FC236}">
                <a16:creationId xmlns:a16="http://schemas.microsoft.com/office/drawing/2014/main" id="{CEC1DA47-CF82-6585-C834-DA96945BACF7}"/>
              </a:ext>
            </a:extLst>
          </p:cNvPr>
          <p:cNvSpPr/>
          <p:nvPr/>
        </p:nvSpPr>
        <p:spPr>
          <a:xfrm rot="7994093">
            <a:off x="-1531065" y="1923420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0" name="Oval 1139">
            <a:extLst>
              <a:ext uri="{FF2B5EF4-FFF2-40B4-BE49-F238E27FC236}">
                <a16:creationId xmlns:a16="http://schemas.microsoft.com/office/drawing/2014/main" id="{20DBB156-29B3-DE71-9A3E-F39C76A4B809}"/>
              </a:ext>
            </a:extLst>
          </p:cNvPr>
          <p:cNvSpPr/>
          <p:nvPr/>
        </p:nvSpPr>
        <p:spPr>
          <a:xfrm rot="7994093">
            <a:off x="-1260855" y="1364547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1" name="Oval 1140">
            <a:extLst>
              <a:ext uri="{FF2B5EF4-FFF2-40B4-BE49-F238E27FC236}">
                <a16:creationId xmlns:a16="http://schemas.microsoft.com/office/drawing/2014/main" id="{18CFABC8-40F8-2D37-A60F-D3C3B57DDB0D}"/>
              </a:ext>
            </a:extLst>
          </p:cNvPr>
          <p:cNvSpPr/>
          <p:nvPr/>
        </p:nvSpPr>
        <p:spPr>
          <a:xfrm rot="7994093">
            <a:off x="-803891" y="366421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2" name="Oval 1141">
            <a:extLst>
              <a:ext uri="{FF2B5EF4-FFF2-40B4-BE49-F238E27FC236}">
                <a16:creationId xmlns:a16="http://schemas.microsoft.com/office/drawing/2014/main" id="{874469B7-9EB7-5CBD-B50E-160C9ED20923}"/>
              </a:ext>
            </a:extLst>
          </p:cNvPr>
          <p:cNvSpPr/>
          <p:nvPr/>
        </p:nvSpPr>
        <p:spPr>
          <a:xfrm rot="7994093">
            <a:off x="-660145" y="4399598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3" name="Oval 1142">
            <a:extLst>
              <a:ext uri="{FF2B5EF4-FFF2-40B4-BE49-F238E27FC236}">
                <a16:creationId xmlns:a16="http://schemas.microsoft.com/office/drawing/2014/main" id="{08EBD876-1141-0B75-599B-FE774067B652}"/>
              </a:ext>
            </a:extLst>
          </p:cNvPr>
          <p:cNvSpPr/>
          <p:nvPr/>
        </p:nvSpPr>
        <p:spPr>
          <a:xfrm rot="7994093">
            <a:off x="-897896" y="425770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4" name="Oval 1143">
            <a:extLst>
              <a:ext uri="{FF2B5EF4-FFF2-40B4-BE49-F238E27FC236}">
                <a16:creationId xmlns:a16="http://schemas.microsoft.com/office/drawing/2014/main" id="{19A84151-D99F-8EAA-7123-99DC832AEEA8}"/>
              </a:ext>
            </a:extLst>
          </p:cNvPr>
          <p:cNvSpPr/>
          <p:nvPr/>
        </p:nvSpPr>
        <p:spPr>
          <a:xfrm rot="7994093">
            <a:off x="-281486" y="97994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5" name="Oval 1144">
            <a:extLst>
              <a:ext uri="{FF2B5EF4-FFF2-40B4-BE49-F238E27FC236}">
                <a16:creationId xmlns:a16="http://schemas.microsoft.com/office/drawing/2014/main" id="{8444944F-49B8-E3AA-0B77-49DA806F6B90}"/>
              </a:ext>
            </a:extLst>
          </p:cNvPr>
          <p:cNvSpPr/>
          <p:nvPr/>
        </p:nvSpPr>
        <p:spPr>
          <a:xfrm rot="7994093">
            <a:off x="-542341" y="483680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6" name="Oval 1145">
            <a:extLst>
              <a:ext uri="{FF2B5EF4-FFF2-40B4-BE49-F238E27FC236}">
                <a16:creationId xmlns:a16="http://schemas.microsoft.com/office/drawing/2014/main" id="{83BC01E9-FD60-9F36-81D8-26FB0E15F68F}"/>
              </a:ext>
            </a:extLst>
          </p:cNvPr>
          <p:cNvSpPr/>
          <p:nvPr/>
        </p:nvSpPr>
        <p:spPr>
          <a:xfrm rot="7994093">
            <a:off x="-516168" y="32626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7" name="Oval 1146">
            <a:extLst>
              <a:ext uri="{FF2B5EF4-FFF2-40B4-BE49-F238E27FC236}">
                <a16:creationId xmlns:a16="http://schemas.microsoft.com/office/drawing/2014/main" id="{FBA24B2A-9A6C-7DC1-8F6B-378D08BCB3E7}"/>
              </a:ext>
            </a:extLst>
          </p:cNvPr>
          <p:cNvSpPr/>
          <p:nvPr/>
        </p:nvSpPr>
        <p:spPr>
          <a:xfrm rot="7994093">
            <a:off x="-851593" y="3162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A823D139-587F-E626-DADB-04B66C72140C}"/>
              </a:ext>
            </a:extLst>
          </p:cNvPr>
          <p:cNvSpPr/>
          <p:nvPr/>
        </p:nvSpPr>
        <p:spPr>
          <a:xfrm rot="7994093">
            <a:off x="-846024" y="-4525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9" name="Oval 1148">
            <a:extLst>
              <a:ext uri="{FF2B5EF4-FFF2-40B4-BE49-F238E27FC236}">
                <a16:creationId xmlns:a16="http://schemas.microsoft.com/office/drawing/2014/main" id="{D5B11260-7E82-860B-4876-4AD7129F7DBE}"/>
              </a:ext>
            </a:extLst>
          </p:cNvPr>
          <p:cNvSpPr/>
          <p:nvPr/>
        </p:nvSpPr>
        <p:spPr>
          <a:xfrm rot="7994093">
            <a:off x="-659515" y="444563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0" name="Oval 1149">
            <a:extLst>
              <a:ext uri="{FF2B5EF4-FFF2-40B4-BE49-F238E27FC236}">
                <a16:creationId xmlns:a16="http://schemas.microsoft.com/office/drawing/2014/main" id="{BF5B1CFA-9B43-6901-E133-76AFEC73C297}"/>
              </a:ext>
            </a:extLst>
          </p:cNvPr>
          <p:cNvSpPr/>
          <p:nvPr/>
        </p:nvSpPr>
        <p:spPr>
          <a:xfrm rot="7994093">
            <a:off x="-1004469" y="455777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1" name="Oval 1150">
            <a:extLst>
              <a:ext uri="{FF2B5EF4-FFF2-40B4-BE49-F238E27FC236}">
                <a16:creationId xmlns:a16="http://schemas.microsoft.com/office/drawing/2014/main" id="{59D2E8DF-8EF2-9760-622B-5538424497D7}"/>
              </a:ext>
            </a:extLst>
          </p:cNvPr>
          <p:cNvSpPr/>
          <p:nvPr/>
        </p:nvSpPr>
        <p:spPr>
          <a:xfrm rot="7994093">
            <a:off x="-616597" y="-17070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2" name="Oval 1151">
            <a:extLst>
              <a:ext uri="{FF2B5EF4-FFF2-40B4-BE49-F238E27FC236}">
                <a16:creationId xmlns:a16="http://schemas.microsoft.com/office/drawing/2014/main" id="{7FC0A300-4B09-81E7-8308-16DEA5618822}"/>
              </a:ext>
            </a:extLst>
          </p:cNvPr>
          <p:cNvSpPr/>
          <p:nvPr/>
        </p:nvSpPr>
        <p:spPr>
          <a:xfrm rot="7994093">
            <a:off x="-1054994" y="222981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3" name="Oval 1152">
            <a:extLst>
              <a:ext uri="{FF2B5EF4-FFF2-40B4-BE49-F238E27FC236}">
                <a16:creationId xmlns:a16="http://schemas.microsoft.com/office/drawing/2014/main" id="{823CE4CD-9CF4-4C75-065F-690BD438A68F}"/>
              </a:ext>
            </a:extLst>
          </p:cNvPr>
          <p:cNvSpPr/>
          <p:nvPr/>
        </p:nvSpPr>
        <p:spPr>
          <a:xfrm rot="7994093">
            <a:off x="-267440" y="672932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4" name="Oval 1153">
            <a:extLst>
              <a:ext uri="{FF2B5EF4-FFF2-40B4-BE49-F238E27FC236}">
                <a16:creationId xmlns:a16="http://schemas.microsoft.com/office/drawing/2014/main" id="{096ACE4A-0EEE-F349-0C29-A0018CDC5F79}"/>
              </a:ext>
            </a:extLst>
          </p:cNvPr>
          <p:cNvSpPr/>
          <p:nvPr/>
        </p:nvSpPr>
        <p:spPr>
          <a:xfrm rot="20150947">
            <a:off x="-2046962" y="2993246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5" name="Oval 1154">
            <a:extLst>
              <a:ext uri="{FF2B5EF4-FFF2-40B4-BE49-F238E27FC236}">
                <a16:creationId xmlns:a16="http://schemas.microsoft.com/office/drawing/2014/main" id="{2DF920A4-423C-C078-2204-96BB1EB39204}"/>
              </a:ext>
            </a:extLst>
          </p:cNvPr>
          <p:cNvSpPr/>
          <p:nvPr/>
        </p:nvSpPr>
        <p:spPr>
          <a:xfrm rot="20150947">
            <a:off x="-921370" y="1543102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CBA040C2-599C-D24F-B1E2-D8D72C31C20D}"/>
              </a:ext>
            </a:extLst>
          </p:cNvPr>
          <p:cNvSpPr/>
          <p:nvPr/>
        </p:nvSpPr>
        <p:spPr>
          <a:xfrm rot="4305855">
            <a:off x="-1461389" y="-449038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ECC59099-9931-DF61-DCFE-3A2C366BA2A8}"/>
              </a:ext>
            </a:extLst>
          </p:cNvPr>
          <p:cNvSpPr/>
          <p:nvPr/>
        </p:nvSpPr>
        <p:spPr>
          <a:xfrm rot="4305855">
            <a:off x="-1927366" y="424589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1CA5F82B-D431-123F-9C5A-641D99751FD4}"/>
              </a:ext>
            </a:extLst>
          </p:cNvPr>
          <p:cNvSpPr/>
          <p:nvPr/>
        </p:nvSpPr>
        <p:spPr>
          <a:xfrm rot="4305855">
            <a:off x="-1966498" y="873406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8BB725D0-FFAE-1292-CF52-6C879097628E}"/>
              </a:ext>
            </a:extLst>
          </p:cNvPr>
          <p:cNvSpPr/>
          <p:nvPr/>
        </p:nvSpPr>
        <p:spPr>
          <a:xfrm rot="20258993">
            <a:off x="-956936" y="214072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E938AC9E-C01E-CBF5-48B0-5CF3BF898518}"/>
              </a:ext>
            </a:extLst>
          </p:cNvPr>
          <p:cNvSpPr/>
          <p:nvPr/>
        </p:nvSpPr>
        <p:spPr>
          <a:xfrm rot="4305855">
            <a:off x="-1198028" y="277471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9BAB99E1-B976-CA39-D3F1-B182F335A809}"/>
              </a:ext>
            </a:extLst>
          </p:cNvPr>
          <p:cNvSpPr/>
          <p:nvPr/>
        </p:nvSpPr>
        <p:spPr>
          <a:xfrm rot="4305855">
            <a:off x="-1423719" y="-13197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CC2FFADF-7C29-64FB-4CF7-F7C38E509C65}"/>
              </a:ext>
            </a:extLst>
          </p:cNvPr>
          <p:cNvSpPr/>
          <p:nvPr/>
        </p:nvSpPr>
        <p:spPr>
          <a:xfrm rot="4305855">
            <a:off x="-2079047" y="-41229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166D08BC-2291-A107-9DFC-9223DCCD3D9F}"/>
              </a:ext>
            </a:extLst>
          </p:cNvPr>
          <p:cNvSpPr/>
          <p:nvPr/>
        </p:nvSpPr>
        <p:spPr>
          <a:xfrm rot="4305855">
            <a:off x="-807201" y="114417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649A4DD1-438A-A008-F6B1-8760737AB17D}"/>
              </a:ext>
            </a:extLst>
          </p:cNvPr>
          <p:cNvSpPr/>
          <p:nvPr/>
        </p:nvSpPr>
        <p:spPr>
          <a:xfrm rot="4305855">
            <a:off x="-1826994" y="402319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0C5A3426-1C0E-4FAD-AE73-FFAB6A555863}"/>
              </a:ext>
            </a:extLst>
          </p:cNvPr>
          <p:cNvSpPr/>
          <p:nvPr/>
        </p:nvSpPr>
        <p:spPr>
          <a:xfrm rot="7994093">
            <a:off x="-1312865" y="328370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64AC900B-E344-6281-2AA6-7C58C36DCE41}"/>
              </a:ext>
            </a:extLst>
          </p:cNvPr>
          <p:cNvSpPr/>
          <p:nvPr/>
        </p:nvSpPr>
        <p:spPr>
          <a:xfrm rot="7994093">
            <a:off x="-1969136" y="106983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4FD34754-197C-8508-1DE2-C64B587854B6}"/>
              </a:ext>
            </a:extLst>
          </p:cNvPr>
          <p:cNvSpPr/>
          <p:nvPr/>
        </p:nvSpPr>
        <p:spPr>
          <a:xfrm rot="7994093">
            <a:off x="-1739710" y="90365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2CDD2141-C8BE-C16C-E5B1-19EB364A7506}"/>
              </a:ext>
            </a:extLst>
          </p:cNvPr>
          <p:cNvSpPr/>
          <p:nvPr/>
        </p:nvSpPr>
        <p:spPr>
          <a:xfrm rot="88653">
            <a:off x="-1479901" y="722060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12222D8C-109B-469D-20A2-35855D322217}"/>
              </a:ext>
            </a:extLst>
          </p:cNvPr>
          <p:cNvSpPr/>
          <p:nvPr/>
        </p:nvSpPr>
        <p:spPr>
          <a:xfrm rot="88653">
            <a:off x="-644285" y="1417174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195234E5-B968-BE69-29BF-11922B4C02C0}"/>
              </a:ext>
            </a:extLst>
          </p:cNvPr>
          <p:cNvSpPr/>
          <p:nvPr/>
        </p:nvSpPr>
        <p:spPr>
          <a:xfrm rot="88653">
            <a:off x="-2046184" y="349305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7C9601EE-8317-9F90-75CC-22638474A0FD}"/>
              </a:ext>
            </a:extLst>
          </p:cNvPr>
          <p:cNvSpPr/>
          <p:nvPr/>
        </p:nvSpPr>
        <p:spPr>
          <a:xfrm rot="88653">
            <a:off x="-460468" y="1005057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59C801B6-E951-3C64-22CB-5CBA76D60A79}"/>
              </a:ext>
            </a:extLst>
          </p:cNvPr>
          <p:cNvSpPr/>
          <p:nvPr/>
        </p:nvSpPr>
        <p:spPr>
          <a:xfrm rot="88653">
            <a:off x="-2875556" y="2853417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1D11E746-DC01-6A18-C8C6-2BFEB6C98301}"/>
              </a:ext>
            </a:extLst>
          </p:cNvPr>
          <p:cNvSpPr/>
          <p:nvPr/>
        </p:nvSpPr>
        <p:spPr>
          <a:xfrm rot="88653">
            <a:off x="-140089" y="349561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8F2A410E-DFCA-7C86-CB60-E69CC770A464}"/>
              </a:ext>
            </a:extLst>
          </p:cNvPr>
          <p:cNvSpPr/>
          <p:nvPr/>
        </p:nvSpPr>
        <p:spPr>
          <a:xfrm rot="88653">
            <a:off x="-691286" y="-8669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5" name="Oval 1174">
            <a:extLst>
              <a:ext uri="{FF2B5EF4-FFF2-40B4-BE49-F238E27FC236}">
                <a16:creationId xmlns:a16="http://schemas.microsoft.com/office/drawing/2014/main" id="{9C61D26D-738B-417C-B64E-FD1984ADE693}"/>
              </a:ext>
            </a:extLst>
          </p:cNvPr>
          <p:cNvSpPr/>
          <p:nvPr/>
        </p:nvSpPr>
        <p:spPr>
          <a:xfrm rot="88653">
            <a:off x="-1536578" y="1515695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58A09276-F7AA-B236-8B30-6DF82C34FD7C}"/>
              </a:ext>
            </a:extLst>
          </p:cNvPr>
          <p:cNvSpPr/>
          <p:nvPr/>
        </p:nvSpPr>
        <p:spPr>
          <a:xfrm rot="88653">
            <a:off x="-178864" y="2099171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7" name="Oval 1176">
            <a:extLst>
              <a:ext uri="{FF2B5EF4-FFF2-40B4-BE49-F238E27FC236}">
                <a16:creationId xmlns:a16="http://schemas.microsoft.com/office/drawing/2014/main" id="{8965222E-1343-E41D-D941-72100124369B}"/>
              </a:ext>
            </a:extLst>
          </p:cNvPr>
          <p:cNvSpPr/>
          <p:nvPr/>
        </p:nvSpPr>
        <p:spPr>
          <a:xfrm rot="88653">
            <a:off x="-1344766" y="-673708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8" name="Oval 1177">
            <a:extLst>
              <a:ext uri="{FF2B5EF4-FFF2-40B4-BE49-F238E27FC236}">
                <a16:creationId xmlns:a16="http://schemas.microsoft.com/office/drawing/2014/main" id="{7B9B8A62-BF3D-0E03-EAC5-9FAFCB744D86}"/>
              </a:ext>
            </a:extLst>
          </p:cNvPr>
          <p:cNvSpPr/>
          <p:nvPr/>
        </p:nvSpPr>
        <p:spPr>
          <a:xfrm rot="88653">
            <a:off x="-1130392" y="3786378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9" name="Oval 1178">
            <a:extLst>
              <a:ext uri="{FF2B5EF4-FFF2-40B4-BE49-F238E27FC236}">
                <a16:creationId xmlns:a16="http://schemas.microsoft.com/office/drawing/2014/main" id="{32170538-1B56-B6AB-AC11-C7F1842AD42E}"/>
              </a:ext>
            </a:extLst>
          </p:cNvPr>
          <p:cNvSpPr/>
          <p:nvPr/>
        </p:nvSpPr>
        <p:spPr>
          <a:xfrm rot="88653">
            <a:off x="-172700" y="2572777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0" name="Oval 1179">
            <a:extLst>
              <a:ext uri="{FF2B5EF4-FFF2-40B4-BE49-F238E27FC236}">
                <a16:creationId xmlns:a16="http://schemas.microsoft.com/office/drawing/2014/main" id="{E4389D2E-6347-AA4B-77F3-D1C6C8FC6F69}"/>
              </a:ext>
            </a:extLst>
          </p:cNvPr>
          <p:cNvSpPr/>
          <p:nvPr/>
        </p:nvSpPr>
        <p:spPr>
          <a:xfrm rot="88653">
            <a:off x="-3043798" y="-25760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B1D56EE8-07F0-1949-2D44-4CF9E8756509}"/>
              </a:ext>
            </a:extLst>
          </p:cNvPr>
          <p:cNvSpPr/>
          <p:nvPr/>
        </p:nvSpPr>
        <p:spPr>
          <a:xfrm rot="10515174">
            <a:off x="-1477274" y="89479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8B4D5D2A-90D2-2950-CAEE-1DFB555EEF18}"/>
              </a:ext>
            </a:extLst>
          </p:cNvPr>
          <p:cNvSpPr/>
          <p:nvPr/>
        </p:nvSpPr>
        <p:spPr>
          <a:xfrm rot="10515174">
            <a:off x="-2004745" y="139372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0D731C46-8DBA-8DE7-5C03-62A407D7A3F1}"/>
              </a:ext>
            </a:extLst>
          </p:cNvPr>
          <p:cNvSpPr/>
          <p:nvPr/>
        </p:nvSpPr>
        <p:spPr>
          <a:xfrm rot="10515174">
            <a:off x="-627169" y="146841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17DF40D4-1ABB-F88B-417F-0C0EA4D15452}"/>
              </a:ext>
            </a:extLst>
          </p:cNvPr>
          <p:cNvSpPr/>
          <p:nvPr/>
        </p:nvSpPr>
        <p:spPr>
          <a:xfrm rot="10515174">
            <a:off x="-1789649" y="103951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5" name="Oval 1184">
            <a:extLst>
              <a:ext uri="{FF2B5EF4-FFF2-40B4-BE49-F238E27FC236}">
                <a16:creationId xmlns:a16="http://schemas.microsoft.com/office/drawing/2014/main" id="{D866127B-C056-A67C-7FDF-7E3B769D285E}"/>
              </a:ext>
            </a:extLst>
          </p:cNvPr>
          <p:cNvSpPr/>
          <p:nvPr/>
        </p:nvSpPr>
        <p:spPr>
          <a:xfrm rot="10515174">
            <a:off x="-1780618" y="716217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9E37DCF2-1986-3B3A-7C79-2A0A08C58009}"/>
              </a:ext>
            </a:extLst>
          </p:cNvPr>
          <p:cNvSpPr/>
          <p:nvPr/>
        </p:nvSpPr>
        <p:spPr>
          <a:xfrm rot="10515174">
            <a:off x="-686486" y="83348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7A5E4BBA-14BE-DEA2-25FC-54A2B27D5318}"/>
              </a:ext>
            </a:extLst>
          </p:cNvPr>
          <p:cNvSpPr/>
          <p:nvPr/>
        </p:nvSpPr>
        <p:spPr>
          <a:xfrm rot="10515174">
            <a:off x="-1012317" y="44676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325F7292-9B64-BE08-DA43-2B195F712FDA}"/>
              </a:ext>
            </a:extLst>
          </p:cNvPr>
          <p:cNvSpPr/>
          <p:nvPr/>
        </p:nvSpPr>
        <p:spPr>
          <a:xfrm rot="10515174">
            <a:off x="-598319" y="605120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9" name="Oval 1188">
            <a:extLst>
              <a:ext uri="{FF2B5EF4-FFF2-40B4-BE49-F238E27FC236}">
                <a16:creationId xmlns:a16="http://schemas.microsoft.com/office/drawing/2014/main" id="{0D1A1201-202C-621D-19E7-1B0EF935C68C}"/>
              </a:ext>
            </a:extLst>
          </p:cNvPr>
          <p:cNvSpPr/>
          <p:nvPr/>
        </p:nvSpPr>
        <p:spPr>
          <a:xfrm rot="10515174">
            <a:off x="-1605671" y="25703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0" name="Oval 1189">
            <a:extLst>
              <a:ext uri="{FF2B5EF4-FFF2-40B4-BE49-F238E27FC236}">
                <a16:creationId xmlns:a16="http://schemas.microsoft.com/office/drawing/2014/main" id="{F211B9B5-D933-3DE1-9530-9103A402CF28}"/>
              </a:ext>
            </a:extLst>
          </p:cNvPr>
          <p:cNvSpPr/>
          <p:nvPr/>
        </p:nvSpPr>
        <p:spPr>
          <a:xfrm rot="7994093">
            <a:off x="-3121007" y="3112674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B1BF7FA6-34E0-6E95-DF49-5F1591765FDD}"/>
              </a:ext>
            </a:extLst>
          </p:cNvPr>
          <p:cNvSpPr/>
          <p:nvPr/>
        </p:nvSpPr>
        <p:spPr>
          <a:xfrm rot="7994093">
            <a:off x="-2659908" y="237758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2" name="Oval 1191">
            <a:extLst>
              <a:ext uri="{FF2B5EF4-FFF2-40B4-BE49-F238E27FC236}">
                <a16:creationId xmlns:a16="http://schemas.microsoft.com/office/drawing/2014/main" id="{80DD5DB3-0B53-B8B5-248B-D69DA7A506FD}"/>
              </a:ext>
            </a:extLst>
          </p:cNvPr>
          <p:cNvSpPr/>
          <p:nvPr/>
        </p:nvSpPr>
        <p:spPr>
          <a:xfrm rot="7994093">
            <a:off x="-1722653" y="1412019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3" name="Oval 1192">
            <a:extLst>
              <a:ext uri="{FF2B5EF4-FFF2-40B4-BE49-F238E27FC236}">
                <a16:creationId xmlns:a16="http://schemas.microsoft.com/office/drawing/2014/main" id="{72D93FBC-DC0C-4F32-B609-20575C15C6E7}"/>
              </a:ext>
            </a:extLst>
          </p:cNvPr>
          <p:cNvSpPr/>
          <p:nvPr/>
        </p:nvSpPr>
        <p:spPr>
          <a:xfrm rot="7994093">
            <a:off x="-1951430" y="1797500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4" name="Oval 1193">
            <a:extLst>
              <a:ext uri="{FF2B5EF4-FFF2-40B4-BE49-F238E27FC236}">
                <a16:creationId xmlns:a16="http://schemas.microsoft.com/office/drawing/2014/main" id="{FFF1E239-8988-470F-8F6A-4E2E7CB456C3}"/>
              </a:ext>
            </a:extLst>
          </p:cNvPr>
          <p:cNvSpPr/>
          <p:nvPr/>
        </p:nvSpPr>
        <p:spPr>
          <a:xfrm rot="7994093">
            <a:off x="-1478324" y="4167240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A58193BB-E663-71E6-235E-E60536840356}"/>
              </a:ext>
            </a:extLst>
          </p:cNvPr>
          <p:cNvSpPr/>
          <p:nvPr/>
        </p:nvSpPr>
        <p:spPr>
          <a:xfrm rot="7994093">
            <a:off x="-1394416" y="4886451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D7BBAE96-D9F2-1842-B95B-3032188651B0}"/>
              </a:ext>
            </a:extLst>
          </p:cNvPr>
          <p:cNvSpPr/>
          <p:nvPr/>
        </p:nvSpPr>
        <p:spPr>
          <a:xfrm rot="7994093">
            <a:off x="-2096063" y="197318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86F8B608-0A00-6BA0-7CEF-2014A5F0C598}"/>
              </a:ext>
            </a:extLst>
          </p:cNvPr>
          <p:cNvSpPr/>
          <p:nvPr/>
        </p:nvSpPr>
        <p:spPr>
          <a:xfrm rot="7994093">
            <a:off x="-1704944" y="420853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32253A6D-D719-CAEC-1886-B7AEDEAC0911}"/>
              </a:ext>
            </a:extLst>
          </p:cNvPr>
          <p:cNvSpPr/>
          <p:nvPr/>
        </p:nvSpPr>
        <p:spPr>
          <a:xfrm rot="7994093">
            <a:off x="-631427" y="454301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B81421AE-0EE0-3D25-3E56-F4E0B814B1E3}"/>
              </a:ext>
            </a:extLst>
          </p:cNvPr>
          <p:cNvSpPr/>
          <p:nvPr/>
        </p:nvSpPr>
        <p:spPr>
          <a:xfrm rot="7994093">
            <a:off x="-1091803" y="4469034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FC7E0975-A202-6BE2-2C82-D96FA7FF498F}"/>
              </a:ext>
            </a:extLst>
          </p:cNvPr>
          <p:cNvSpPr/>
          <p:nvPr/>
        </p:nvSpPr>
        <p:spPr>
          <a:xfrm rot="7994093">
            <a:off x="-1587141" y="4645748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EAF84278-CFC7-00AA-6078-7F483B42195A}"/>
              </a:ext>
            </a:extLst>
          </p:cNvPr>
          <p:cNvSpPr/>
          <p:nvPr/>
        </p:nvSpPr>
        <p:spPr>
          <a:xfrm rot="7994093">
            <a:off x="-1601476" y="450051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C9FB3146-4AAF-DCAF-5541-387C5F4F687D}"/>
              </a:ext>
            </a:extLst>
          </p:cNvPr>
          <p:cNvSpPr/>
          <p:nvPr/>
        </p:nvSpPr>
        <p:spPr>
          <a:xfrm rot="7994093">
            <a:off x="-426206" y="316545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2DCC5A95-4A9C-8028-2BDF-3F4C807B93C9}"/>
              </a:ext>
            </a:extLst>
          </p:cNvPr>
          <p:cNvSpPr/>
          <p:nvPr/>
        </p:nvSpPr>
        <p:spPr>
          <a:xfrm rot="7994093">
            <a:off x="-773934" y="202275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A5392058-C407-C78A-728D-52C7C92A04BF}"/>
              </a:ext>
            </a:extLst>
          </p:cNvPr>
          <p:cNvSpPr/>
          <p:nvPr/>
        </p:nvSpPr>
        <p:spPr>
          <a:xfrm rot="7994093">
            <a:off x="-515975" y="-69062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C66508F8-7493-C83B-4385-C8EDFF7DC8F6}"/>
              </a:ext>
            </a:extLst>
          </p:cNvPr>
          <p:cNvSpPr/>
          <p:nvPr/>
        </p:nvSpPr>
        <p:spPr>
          <a:xfrm rot="7994093">
            <a:off x="-250746" y="16273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4CBE88E1-219C-D67D-D923-37B89DE8EBFC}"/>
              </a:ext>
            </a:extLst>
          </p:cNvPr>
          <p:cNvSpPr/>
          <p:nvPr/>
        </p:nvSpPr>
        <p:spPr>
          <a:xfrm rot="7994093">
            <a:off x="-1352748" y="19108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909AE242-0CEA-B6BD-9E97-555E45F1E1C5}"/>
              </a:ext>
            </a:extLst>
          </p:cNvPr>
          <p:cNvSpPr/>
          <p:nvPr/>
        </p:nvSpPr>
        <p:spPr>
          <a:xfrm rot="4305855">
            <a:off x="-1061048" y="-619177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E214C831-81DD-6E54-F6D8-7EE3AC655636}"/>
              </a:ext>
            </a:extLst>
          </p:cNvPr>
          <p:cNvSpPr/>
          <p:nvPr/>
        </p:nvSpPr>
        <p:spPr>
          <a:xfrm rot="4305855">
            <a:off x="-549134" y="3289756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6134A2D5-6CFF-C26B-F57B-68A6F03AEE0D}"/>
              </a:ext>
            </a:extLst>
          </p:cNvPr>
          <p:cNvSpPr/>
          <p:nvPr/>
        </p:nvSpPr>
        <p:spPr>
          <a:xfrm rot="20150947">
            <a:off x="-1483330" y="964272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62E1F6FC-BCB6-4E77-38F6-FFACF8A41AD4}"/>
              </a:ext>
            </a:extLst>
          </p:cNvPr>
          <p:cNvSpPr/>
          <p:nvPr/>
        </p:nvSpPr>
        <p:spPr>
          <a:xfrm rot="20150947">
            <a:off x="-1790588" y="220594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AD754D71-8575-B689-0212-A743CA9CEF36}"/>
              </a:ext>
            </a:extLst>
          </p:cNvPr>
          <p:cNvSpPr/>
          <p:nvPr/>
        </p:nvSpPr>
        <p:spPr>
          <a:xfrm rot="20150947">
            <a:off x="-871319" y="2365865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A5907998-5FF3-F5E9-B075-0D2CFF4016C1}"/>
              </a:ext>
            </a:extLst>
          </p:cNvPr>
          <p:cNvSpPr/>
          <p:nvPr/>
        </p:nvSpPr>
        <p:spPr>
          <a:xfrm rot="20150947">
            <a:off x="-1739614" y="1825241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0DD6853B-968E-7169-CEA5-393E5CA9EFDE}"/>
              </a:ext>
            </a:extLst>
          </p:cNvPr>
          <p:cNvSpPr/>
          <p:nvPr/>
        </p:nvSpPr>
        <p:spPr>
          <a:xfrm rot="4305855">
            <a:off x="-313794" y="256396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4" name="Oval 1213">
            <a:extLst>
              <a:ext uri="{FF2B5EF4-FFF2-40B4-BE49-F238E27FC236}">
                <a16:creationId xmlns:a16="http://schemas.microsoft.com/office/drawing/2014/main" id="{1EF90066-828B-6207-255B-AE12A35B4B16}"/>
              </a:ext>
            </a:extLst>
          </p:cNvPr>
          <p:cNvSpPr/>
          <p:nvPr/>
        </p:nvSpPr>
        <p:spPr>
          <a:xfrm rot="7994093">
            <a:off x="-773846" y="3632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5" name="Oval 1214">
            <a:extLst>
              <a:ext uri="{FF2B5EF4-FFF2-40B4-BE49-F238E27FC236}">
                <a16:creationId xmlns:a16="http://schemas.microsoft.com/office/drawing/2014/main" id="{8EB930F8-4F8E-074C-7C4C-0CC6A7728090}"/>
              </a:ext>
            </a:extLst>
          </p:cNvPr>
          <p:cNvSpPr/>
          <p:nvPr/>
        </p:nvSpPr>
        <p:spPr>
          <a:xfrm rot="7994093">
            <a:off x="-1134566" y="2302969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6" name="Oval 1215">
            <a:extLst>
              <a:ext uri="{FF2B5EF4-FFF2-40B4-BE49-F238E27FC236}">
                <a16:creationId xmlns:a16="http://schemas.microsoft.com/office/drawing/2014/main" id="{4C57D14C-2163-2FCA-C085-77273A5346D8}"/>
              </a:ext>
            </a:extLst>
          </p:cNvPr>
          <p:cNvSpPr/>
          <p:nvPr/>
        </p:nvSpPr>
        <p:spPr>
          <a:xfrm rot="7994093">
            <a:off x="-817198" y="74925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7" name="Oval 1216">
            <a:extLst>
              <a:ext uri="{FF2B5EF4-FFF2-40B4-BE49-F238E27FC236}">
                <a16:creationId xmlns:a16="http://schemas.microsoft.com/office/drawing/2014/main" id="{FE4136BC-8C5E-5507-5F5B-04D911E0CB53}"/>
              </a:ext>
            </a:extLst>
          </p:cNvPr>
          <p:cNvSpPr/>
          <p:nvPr/>
        </p:nvSpPr>
        <p:spPr>
          <a:xfrm rot="88653">
            <a:off x="-193208" y="-115734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8" name="Oval 1217">
            <a:extLst>
              <a:ext uri="{FF2B5EF4-FFF2-40B4-BE49-F238E27FC236}">
                <a16:creationId xmlns:a16="http://schemas.microsoft.com/office/drawing/2014/main" id="{615B483D-80FC-57C2-7176-918F6157A65C}"/>
              </a:ext>
            </a:extLst>
          </p:cNvPr>
          <p:cNvSpPr/>
          <p:nvPr/>
        </p:nvSpPr>
        <p:spPr>
          <a:xfrm rot="88653">
            <a:off x="-1211613" y="158243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9" name="Oval 1218">
            <a:extLst>
              <a:ext uri="{FF2B5EF4-FFF2-40B4-BE49-F238E27FC236}">
                <a16:creationId xmlns:a16="http://schemas.microsoft.com/office/drawing/2014/main" id="{AF3C14BF-4409-12FB-F74C-997DD0C4E485}"/>
              </a:ext>
            </a:extLst>
          </p:cNvPr>
          <p:cNvSpPr/>
          <p:nvPr/>
        </p:nvSpPr>
        <p:spPr>
          <a:xfrm rot="88653">
            <a:off x="-1545775" y="2242930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0" name="Oval 1219">
            <a:extLst>
              <a:ext uri="{FF2B5EF4-FFF2-40B4-BE49-F238E27FC236}">
                <a16:creationId xmlns:a16="http://schemas.microsoft.com/office/drawing/2014/main" id="{C77E0919-3FB0-AD30-C63D-A1DDFFDA8137}"/>
              </a:ext>
            </a:extLst>
          </p:cNvPr>
          <p:cNvSpPr/>
          <p:nvPr/>
        </p:nvSpPr>
        <p:spPr>
          <a:xfrm rot="88653">
            <a:off x="-1091684" y="4719067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1" name="Oval 1220">
            <a:extLst>
              <a:ext uri="{FF2B5EF4-FFF2-40B4-BE49-F238E27FC236}">
                <a16:creationId xmlns:a16="http://schemas.microsoft.com/office/drawing/2014/main" id="{284513CF-D3FE-84B9-A233-ABE7EFE7C671}"/>
              </a:ext>
            </a:extLst>
          </p:cNvPr>
          <p:cNvSpPr/>
          <p:nvPr/>
        </p:nvSpPr>
        <p:spPr>
          <a:xfrm rot="88653">
            <a:off x="-1246979" y="2855321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2" name="Oval 1221">
            <a:extLst>
              <a:ext uri="{FF2B5EF4-FFF2-40B4-BE49-F238E27FC236}">
                <a16:creationId xmlns:a16="http://schemas.microsoft.com/office/drawing/2014/main" id="{A7840DFA-DC3E-EA3A-6822-2B88EC22BF19}"/>
              </a:ext>
            </a:extLst>
          </p:cNvPr>
          <p:cNvSpPr/>
          <p:nvPr/>
        </p:nvSpPr>
        <p:spPr>
          <a:xfrm rot="88653">
            <a:off x="-2345796" y="5006089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C83288DE-02DE-B758-4979-D970EB1D4951}"/>
              </a:ext>
            </a:extLst>
          </p:cNvPr>
          <p:cNvGrpSpPr/>
          <p:nvPr/>
        </p:nvGrpSpPr>
        <p:grpSpPr>
          <a:xfrm>
            <a:off x="-2845134" y="-16432"/>
            <a:ext cx="1538220" cy="1538220"/>
            <a:chOff x="1688561" y="1092809"/>
            <a:chExt cx="1538220" cy="1538220"/>
          </a:xfrm>
        </p:grpSpPr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DF461772-1327-9A5B-7E83-49F265BD1A05}"/>
                </a:ext>
              </a:extLst>
            </p:cNvPr>
            <p:cNvSpPr/>
            <p:nvPr/>
          </p:nvSpPr>
          <p:spPr>
            <a:xfrm rot="9298925">
              <a:off x="1688561" y="1092809"/>
              <a:ext cx="1538220" cy="15382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CFB038C2-CE85-1D3F-69E3-CC2FCD02B449}"/>
                </a:ext>
              </a:extLst>
            </p:cNvPr>
            <p:cNvSpPr txBox="1"/>
            <p:nvPr/>
          </p:nvSpPr>
          <p:spPr>
            <a:xfrm>
              <a:off x="1991827" y="1593906"/>
              <a:ext cx="968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Easy of use</a:t>
              </a: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656178F2-F1BC-3A4F-0E3D-D7025DA5A262}"/>
              </a:ext>
            </a:extLst>
          </p:cNvPr>
          <p:cNvGrpSpPr/>
          <p:nvPr/>
        </p:nvGrpSpPr>
        <p:grpSpPr>
          <a:xfrm>
            <a:off x="-3459254" y="5490910"/>
            <a:ext cx="1716969" cy="1576100"/>
            <a:chOff x="1758023" y="4078407"/>
            <a:chExt cx="1716969" cy="1576100"/>
          </a:xfrm>
        </p:grpSpPr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E4EB6A3D-F682-A7D2-A8C3-62927C39BB40}"/>
                </a:ext>
              </a:extLst>
            </p:cNvPr>
            <p:cNvSpPr/>
            <p:nvPr/>
          </p:nvSpPr>
          <p:spPr>
            <a:xfrm rot="5786808">
              <a:off x="1828458" y="4007972"/>
              <a:ext cx="1576100" cy="1716969"/>
            </a:xfrm>
            <a:prstGeom prst="ellipse">
              <a:avLst/>
            </a:prstGeom>
            <a:solidFill>
              <a:srgbClr val="CF17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CF043295-24AA-7B46-0F0C-26B25E29168B}"/>
                </a:ext>
              </a:extLst>
            </p:cNvPr>
            <p:cNvSpPr txBox="1"/>
            <p:nvPr/>
          </p:nvSpPr>
          <p:spPr>
            <a:xfrm>
              <a:off x="1833140" y="4602629"/>
              <a:ext cx="162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Knowledge Sharing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22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8963A-BEA5-8BA4-B733-1DE43E7D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Picture 1226">
            <a:extLst>
              <a:ext uri="{FF2B5EF4-FFF2-40B4-BE49-F238E27FC236}">
                <a16:creationId xmlns:a16="http://schemas.microsoft.com/office/drawing/2014/main" id="{D72B80AD-955F-FC25-3989-E76CD00B7C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0082340-2B94-56DB-3B96-BFD63F6F1D47}"/>
              </a:ext>
            </a:extLst>
          </p:cNvPr>
          <p:cNvSpPr/>
          <p:nvPr/>
        </p:nvSpPr>
        <p:spPr>
          <a:xfrm rot="3525446">
            <a:off x="821801" y="2126707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AF3810-B126-7C00-15FA-51F58E97DBBD}"/>
              </a:ext>
            </a:extLst>
          </p:cNvPr>
          <p:cNvSpPr/>
          <p:nvPr/>
        </p:nvSpPr>
        <p:spPr>
          <a:xfrm rot="1004365">
            <a:off x="-156325" y="3201079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1382D5-F63F-67B3-8217-16F0A3CC28A5}"/>
              </a:ext>
            </a:extLst>
          </p:cNvPr>
          <p:cNvSpPr/>
          <p:nvPr/>
        </p:nvSpPr>
        <p:spPr>
          <a:xfrm rot="1004365">
            <a:off x="1721600" y="3217666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129A26-D2D7-8F31-F223-14D2DB5EE13B}"/>
              </a:ext>
            </a:extLst>
          </p:cNvPr>
          <p:cNvSpPr/>
          <p:nvPr/>
        </p:nvSpPr>
        <p:spPr>
          <a:xfrm rot="13161219">
            <a:off x="-2421147" y="6257646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3DFEB2-00BC-3A70-1E8D-73347FF3F80B}"/>
              </a:ext>
            </a:extLst>
          </p:cNvPr>
          <p:cNvSpPr/>
          <p:nvPr/>
        </p:nvSpPr>
        <p:spPr>
          <a:xfrm rot="13161219">
            <a:off x="250695" y="342710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5A79FD-7B9E-8D79-EC09-D828B1A714C1}"/>
              </a:ext>
            </a:extLst>
          </p:cNvPr>
          <p:cNvSpPr/>
          <p:nvPr/>
        </p:nvSpPr>
        <p:spPr>
          <a:xfrm rot="13161219">
            <a:off x="-575669" y="5974744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E07325B-50B4-B1ED-1CB9-C177F03A93C3}"/>
              </a:ext>
            </a:extLst>
          </p:cNvPr>
          <p:cNvSpPr/>
          <p:nvPr/>
        </p:nvSpPr>
        <p:spPr>
          <a:xfrm rot="13161219">
            <a:off x="847274" y="3019953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63CFDFE8-7329-184E-F734-8BEB5EED6C5C}"/>
              </a:ext>
            </a:extLst>
          </p:cNvPr>
          <p:cNvSpPr/>
          <p:nvPr/>
        </p:nvSpPr>
        <p:spPr>
          <a:xfrm rot="18916127">
            <a:off x="-346780" y="3315624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01F9B42B-5A3E-F5C8-4317-5F3B51D30CB4}"/>
              </a:ext>
            </a:extLst>
          </p:cNvPr>
          <p:cNvSpPr/>
          <p:nvPr/>
        </p:nvSpPr>
        <p:spPr>
          <a:xfrm rot="18916127">
            <a:off x="-1417073" y="6176534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77129BFD-670C-CD8A-E626-02D1B9FE30F3}"/>
              </a:ext>
            </a:extLst>
          </p:cNvPr>
          <p:cNvSpPr/>
          <p:nvPr/>
        </p:nvSpPr>
        <p:spPr>
          <a:xfrm rot="18916127">
            <a:off x="-615777" y="566689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45F71058-0052-7740-7252-6E828836C09F}"/>
              </a:ext>
            </a:extLst>
          </p:cNvPr>
          <p:cNvSpPr/>
          <p:nvPr/>
        </p:nvSpPr>
        <p:spPr>
          <a:xfrm rot="13161219">
            <a:off x="415300" y="6965700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A245301C-B28E-F6F4-B058-F98B07C62DC7}"/>
              </a:ext>
            </a:extLst>
          </p:cNvPr>
          <p:cNvSpPr/>
          <p:nvPr/>
        </p:nvSpPr>
        <p:spPr>
          <a:xfrm rot="13161219">
            <a:off x="1353160" y="2460115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A839669E-8D84-6CA8-328E-075E7BEAC92F}"/>
              </a:ext>
            </a:extLst>
          </p:cNvPr>
          <p:cNvSpPr/>
          <p:nvPr/>
        </p:nvSpPr>
        <p:spPr>
          <a:xfrm rot="18916127">
            <a:off x="498444" y="6258429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FF97642-D595-336C-7ECF-DDB31473FE0B}"/>
              </a:ext>
            </a:extLst>
          </p:cNvPr>
          <p:cNvSpPr/>
          <p:nvPr/>
        </p:nvSpPr>
        <p:spPr>
          <a:xfrm rot="18916127">
            <a:off x="-1411327" y="6464937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2712F06C-3C32-0BB8-B334-B2E71B756255}"/>
              </a:ext>
            </a:extLst>
          </p:cNvPr>
          <p:cNvSpPr/>
          <p:nvPr/>
        </p:nvSpPr>
        <p:spPr>
          <a:xfrm rot="14698925">
            <a:off x="-1050878" y="5883947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0EC08C9A-C08F-B755-0A34-EA31A480E9E7}"/>
              </a:ext>
            </a:extLst>
          </p:cNvPr>
          <p:cNvSpPr/>
          <p:nvPr/>
        </p:nvSpPr>
        <p:spPr>
          <a:xfrm rot="14698925">
            <a:off x="564452" y="2867831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908F3C8B-F0B9-0834-46B0-215A7A6E88FC}"/>
              </a:ext>
            </a:extLst>
          </p:cNvPr>
          <p:cNvSpPr/>
          <p:nvPr/>
        </p:nvSpPr>
        <p:spPr>
          <a:xfrm rot="3525446">
            <a:off x="180390" y="3148606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F2D6F383-9E67-2147-3B06-67DC9BDE25BC}"/>
              </a:ext>
            </a:extLst>
          </p:cNvPr>
          <p:cNvSpPr/>
          <p:nvPr/>
        </p:nvSpPr>
        <p:spPr>
          <a:xfrm rot="18916127">
            <a:off x="-704540" y="6436227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5" name="Oval 1114">
            <a:extLst>
              <a:ext uri="{FF2B5EF4-FFF2-40B4-BE49-F238E27FC236}">
                <a16:creationId xmlns:a16="http://schemas.microsoft.com/office/drawing/2014/main" id="{91A9DDF5-C56C-992A-23BB-A5E4D317B894}"/>
              </a:ext>
            </a:extLst>
          </p:cNvPr>
          <p:cNvSpPr/>
          <p:nvPr/>
        </p:nvSpPr>
        <p:spPr>
          <a:xfrm rot="10515174">
            <a:off x="-1388790" y="2954555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6" name="Oval 1115">
            <a:extLst>
              <a:ext uri="{FF2B5EF4-FFF2-40B4-BE49-F238E27FC236}">
                <a16:creationId xmlns:a16="http://schemas.microsoft.com/office/drawing/2014/main" id="{1EB8F233-5E01-09D4-76D0-D128E8AC9149}"/>
              </a:ext>
            </a:extLst>
          </p:cNvPr>
          <p:cNvSpPr/>
          <p:nvPr/>
        </p:nvSpPr>
        <p:spPr>
          <a:xfrm rot="10515174">
            <a:off x="1820722" y="4412035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7" name="Oval 1116">
            <a:extLst>
              <a:ext uri="{FF2B5EF4-FFF2-40B4-BE49-F238E27FC236}">
                <a16:creationId xmlns:a16="http://schemas.microsoft.com/office/drawing/2014/main" id="{67E3759F-7EEB-ADB2-BC04-9A5B301B20CC}"/>
              </a:ext>
            </a:extLst>
          </p:cNvPr>
          <p:cNvSpPr/>
          <p:nvPr/>
        </p:nvSpPr>
        <p:spPr>
          <a:xfrm rot="10515174">
            <a:off x="-1173694" y="2600343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8" name="Oval 1117">
            <a:extLst>
              <a:ext uri="{FF2B5EF4-FFF2-40B4-BE49-F238E27FC236}">
                <a16:creationId xmlns:a16="http://schemas.microsoft.com/office/drawing/2014/main" id="{CEBC348B-2506-4521-4846-EE831D6CCC80}"/>
              </a:ext>
            </a:extLst>
          </p:cNvPr>
          <p:cNvSpPr/>
          <p:nvPr/>
        </p:nvSpPr>
        <p:spPr>
          <a:xfrm rot="10515174">
            <a:off x="-1164663" y="2277050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9" name="Oval 1118">
            <a:extLst>
              <a:ext uri="{FF2B5EF4-FFF2-40B4-BE49-F238E27FC236}">
                <a16:creationId xmlns:a16="http://schemas.microsoft.com/office/drawing/2014/main" id="{3FD8DC77-0B3F-7566-E2DA-6B93395C7BC4}"/>
              </a:ext>
            </a:extLst>
          </p:cNvPr>
          <p:cNvSpPr/>
          <p:nvPr/>
        </p:nvSpPr>
        <p:spPr>
          <a:xfrm rot="10515174">
            <a:off x="-396362" y="2007599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0" name="Oval 1119">
            <a:extLst>
              <a:ext uri="{FF2B5EF4-FFF2-40B4-BE49-F238E27FC236}">
                <a16:creationId xmlns:a16="http://schemas.microsoft.com/office/drawing/2014/main" id="{8EE1E3AE-359A-5DD8-2EF4-970E2766A143}"/>
              </a:ext>
            </a:extLst>
          </p:cNvPr>
          <p:cNvSpPr/>
          <p:nvPr/>
        </p:nvSpPr>
        <p:spPr>
          <a:xfrm rot="10515174">
            <a:off x="-989716" y="1817865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69F7FA51-6FAC-F89B-1DA0-73CE1362B42C}"/>
              </a:ext>
            </a:extLst>
          </p:cNvPr>
          <p:cNvSpPr/>
          <p:nvPr/>
        </p:nvSpPr>
        <p:spPr>
          <a:xfrm rot="7994093">
            <a:off x="-1732559" y="485846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2" name="Oval 1121">
            <a:extLst>
              <a:ext uri="{FF2B5EF4-FFF2-40B4-BE49-F238E27FC236}">
                <a16:creationId xmlns:a16="http://schemas.microsoft.com/office/drawing/2014/main" id="{6B6F4E72-FDA3-7966-E3C3-C14D973C81CB}"/>
              </a:ext>
            </a:extLst>
          </p:cNvPr>
          <p:cNvSpPr/>
          <p:nvPr/>
        </p:nvSpPr>
        <p:spPr>
          <a:xfrm rot="7994093">
            <a:off x="654536" y="-598488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3" name="Oval 1122">
            <a:extLst>
              <a:ext uri="{FF2B5EF4-FFF2-40B4-BE49-F238E27FC236}">
                <a16:creationId xmlns:a16="http://schemas.microsoft.com/office/drawing/2014/main" id="{E365FEF1-0E48-B65E-613D-0C2C801A9C45}"/>
              </a:ext>
            </a:extLst>
          </p:cNvPr>
          <p:cNvSpPr/>
          <p:nvPr/>
        </p:nvSpPr>
        <p:spPr>
          <a:xfrm rot="7994093">
            <a:off x="-233051" y="4991452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4" name="Oval 1123">
            <a:extLst>
              <a:ext uri="{FF2B5EF4-FFF2-40B4-BE49-F238E27FC236}">
                <a16:creationId xmlns:a16="http://schemas.microsoft.com/office/drawing/2014/main" id="{74681DA8-7D3F-7C7E-BE14-82C26B8D2E73}"/>
              </a:ext>
            </a:extLst>
          </p:cNvPr>
          <p:cNvSpPr/>
          <p:nvPr/>
        </p:nvSpPr>
        <p:spPr>
          <a:xfrm rot="7994093">
            <a:off x="-888819" y="4146082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5" name="Oval 1124">
            <a:extLst>
              <a:ext uri="{FF2B5EF4-FFF2-40B4-BE49-F238E27FC236}">
                <a16:creationId xmlns:a16="http://schemas.microsoft.com/office/drawing/2014/main" id="{3C36ECCF-816B-3453-79F1-0968BD55E07B}"/>
              </a:ext>
            </a:extLst>
          </p:cNvPr>
          <p:cNvSpPr/>
          <p:nvPr/>
        </p:nvSpPr>
        <p:spPr>
          <a:xfrm rot="7994093">
            <a:off x="852175" y="201398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6" name="Oval 1125">
            <a:extLst>
              <a:ext uri="{FF2B5EF4-FFF2-40B4-BE49-F238E27FC236}">
                <a16:creationId xmlns:a16="http://schemas.microsoft.com/office/drawing/2014/main" id="{791C10B6-C8B7-8B73-A1BF-84382D5C652B}"/>
              </a:ext>
            </a:extLst>
          </p:cNvPr>
          <p:cNvSpPr/>
          <p:nvPr/>
        </p:nvSpPr>
        <p:spPr>
          <a:xfrm rot="7994093">
            <a:off x="623398" y="58687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7" name="Oval 1126">
            <a:extLst>
              <a:ext uri="{FF2B5EF4-FFF2-40B4-BE49-F238E27FC236}">
                <a16:creationId xmlns:a16="http://schemas.microsoft.com/office/drawing/2014/main" id="{F5FAEB70-FB9F-116A-A65F-8D485E285AB3}"/>
              </a:ext>
            </a:extLst>
          </p:cNvPr>
          <p:cNvSpPr/>
          <p:nvPr/>
        </p:nvSpPr>
        <p:spPr>
          <a:xfrm rot="7994093">
            <a:off x="-464033" y="1951345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8" name="Oval 1127">
            <a:extLst>
              <a:ext uri="{FF2B5EF4-FFF2-40B4-BE49-F238E27FC236}">
                <a16:creationId xmlns:a16="http://schemas.microsoft.com/office/drawing/2014/main" id="{F22C5C08-C3EA-517E-7334-19DB8B2C6586}"/>
              </a:ext>
            </a:extLst>
          </p:cNvPr>
          <p:cNvSpPr/>
          <p:nvPr/>
        </p:nvSpPr>
        <p:spPr>
          <a:xfrm rot="7994093">
            <a:off x="-193823" y="1392472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9" name="Oval 1128">
            <a:extLst>
              <a:ext uri="{FF2B5EF4-FFF2-40B4-BE49-F238E27FC236}">
                <a16:creationId xmlns:a16="http://schemas.microsoft.com/office/drawing/2014/main" id="{439699DA-9FA5-B087-7F92-0C7007265508}"/>
              </a:ext>
            </a:extLst>
          </p:cNvPr>
          <p:cNvSpPr/>
          <p:nvPr/>
        </p:nvSpPr>
        <p:spPr>
          <a:xfrm rot="7994093">
            <a:off x="263141" y="3692141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0" name="Oval 1129">
            <a:extLst>
              <a:ext uri="{FF2B5EF4-FFF2-40B4-BE49-F238E27FC236}">
                <a16:creationId xmlns:a16="http://schemas.microsoft.com/office/drawing/2014/main" id="{AD71AA25-6F7C-EE78-1A1B-D7E643418954}"/>
              </a:ext>
            </a:extLst>
          </p:cNvPr>
          <p:cNvSpPr/>
          <p:nvPr/>
        </p:nvSpPr>
        <p:spPr>
          <a:xfrm rot="7994093">
            <a:off x="406887" y="442752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1" name="Oval 1130">
            <a:extLst>
              <a:ext uri="{FF2B5EF4-FFF2-40B4-BE49-F238E27FC236}">
                <a16:creationId xmlns:a16="http://schemas.microsoft.com/office/drawing/2014/main" id="{1BF041A7-0757-92D3-C7E0-F431F4B3EADC}"/>
              </a:ext>
            </a:extLst>
          </p:cNvPr>
          <p:cNvSpPr/>
          <p:nvPr/>
        </p:nvSpPr>
        <p:spPr>
          <a:xfrm rot="7994093">
            <a:off x="169136" y="428562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2" name="Oval 1131">
            <a:extLst>
              <a:ext uri="{FF2B5EF4-FFF2-40B4-BE49-F238E27FC236}">
                <a16:creationId xmlns:a16="http://schemas.microsoft.com/office/drawing/2014/main" id="{0A3B7C9B-99CB-95E5-50F6-FF417B690BA6}"/>
              </a:ext>
            </a:extLst>
          </p:cNvPr>
          <p:cNvSpPr/>
          <p:nvPr/>
        </p:nvSpPr>
        <p:spPr>
          <a:xfrm rot="7994093">
            <a:off x="785546" y="100787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3" name="Oval 1132">
            <a:extLst>
              <a:ext uri="{FF2B5EF4-FFF2-40B4-BE49-F238E27FC236}">
                <a16:creationId xmlns:a16="http://schemas.microsoft.com/office/drawing/2014/main" id="{2F05BEC0-4D0B-136E-F5B8-3BF3005D5995}"/>
              </a:ext>
            </a:extLst>
          </p:cNvPr>
          <p:cNvSpPr/>
          <p:nvPr/>
        </p:nvSpPr>
        <p:spPr>
          <a:xfrm rot="7994093">
            <a:off x="524691" y="486473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E005C5C1-7D1D-11E4-3906-7F47261FE4FC}"/>
              </a:ext>
            </a:extLst>
          </p:cNvPr>
          <p:cNvSpPr/>
          <p:nvPr/>
        </p:nvSpPr>
        <p:spPr>
          <a:xfrm rot="7994093">
            <a:off x="550864" y="32905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2D5D28E3-F64E-E1BB-629B-42B61770B25F}"/>
              </a:ext>
            </a:extLst>
          </p:cNvPr>
          <p:cNvSpPr/>
          <p:nvPr/>
        </p:nvSpPr>
        <p:spPr>
          <a:xfrm rot="7994093">
            <a:off x="215439" y="318993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83AD6E34-C2BA-8EF6-E956-A67D21B40DC8}"/>
              </a:ext>
            </a:extLst>
          </p:cNvPr>
          <p:cNvSpPr/>
          <p:nvPr/>
        </p:nvSpPr>
        <p:spPr>
          <a:xfrm rot="7994093">
            <a:off x="221008" y="2340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013779E9-75CB-6F07-FCF8-C68BBC9429DA}"/>
              </a:ext>
            </a:extLst>
          </p:cNvPr>
          <p:cNvSpPr/>
          <p:nvPr/>
        </p:nvSpPr>
        <p:spPr>
          <a:xfrm rot="7994093">
            <a:off x="-1299493" y="4496745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8" name="Oval 1137">
            <a:extLst>
              <a:ext uri="{FF2B5EF4-FFF2-40B4-BE49-F238E27FC236}">
                <a16:creationId xmlns:a16="http://schemas.microsoft.com/office/drawing/2014/main" id="{3668C3BA-0D9D-C532-76F9-C0CECF07B469}"/>
              </a:ext>
            </a:extLst>
          </p:cNvPr>
          <p:cNvSpPr/>
          <p:nvPr/>
        </p:nvSpPr>
        <p:spPr>
          <a:xfrm rot="7994093">
            <a:off x="62563" y="458569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9" name="Oval 1138">
            <a:extLst>
              <a:ext uri="{FF2B5EF4-FFF2-40B4-BE49-F238E27FC236}">
                <a16:creationId xmlns:a16="http://schemas.microsoft.com/office/drawing/2014/main" id="{D4DD9B6C-5226-1223-50C3-FF00C9AA0762}"/>
              </a:ext>
            </a:extLst>
          </p:cNvPr>
          <p:cNvSpPr/>
          <p:nvPr/>
        </p:nvSpPr>
        <p:spPr>
          <a:xfrm rot="7994093">
            <a:off x="450435" y="-1427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0" name="Oval 1139">
            <a:extLst>
              <a:ext uri="{FF2B5EF4-FFF2-40B4-BE49-F238E27FC236}">
                <a16:creationId xmlns:a16="http://schemas.microsoft.com/office/drawing/2014/main" id="{DC0FB9D7-C5CF-A35D-CBFF-EBE8961F79EA}"/>
              </a:ext>
            </a:extLst>
          </p:cNvPr>
          <p:cNvSpPr/>
          <p:nvPr/>
        </p:nvSpPr>
        <p:spPr>
          <a:xfrm rot="7994093">
            <a:off x="1931916" y="225299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1" name="Oval 1140">
            <a:extLst>
              <a:ext uri="{FF2B5EF4-FFF2-40B4-BE49-F238E27FC236}">
                <a16:creationId xmlns:a16="http://schemas.microsoft.com/office/drawing/2014/main" id="{56D2CD3A-0C46-00C4-1270-92CE34438DB2}"/>
              </a:ext>
            </a:extLst>
          </p:cNvPr>
          <p:cNvSpPr/>
          <p:nvPr/>
        </p:nvSpPr>
        <p:spPr>
          <a:xfrm rot="7994093">
            <a:off x="799592" y="70085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2" name="Oval 1141">
            <a:extLst>
              <a:ext uri="{FF2B5EF4-FFF2-40B4-BE49-F238E27FC236}">
                <a16:creationId xmlns:a16="http://schemas.microsoft.com/office/drawing/2014/main" id="{D207657B-C43E-E060-7C3D-717415D28246}"/>
              </a:ext>
            </a:extLst>
          </p:cNvPr>
          <p:cNvSpPr/>
          <p:nvPr/>
        </p:nvSpPr>
        <p:spPr>
          <a:xfrm rot="20150947">
            <a:off x="-979930" y="3021171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3" name="Oval 1142">
            <a:extLst>
              <a:ext uri="{FF2B5EF4-FFF2-40B4-BE49-F238E27FC236}">
                <a16:creationId xmlns:a16="http://schemas.microsoft.com/office/drawing/2014/main" id="{8B1A76E2-7AA8-0139-659E-6BFA1DF0B1FA}"/>
              </a:ext>
            </a:extLst>
          </p:cNvPr>
          <p:cNvSpPr/>
          <p:nvPr/>
        </p:nvSpPr>
        <p:spPr>
          <a:xfrm rot="20150947">
            <a:off x="-1561348" y="159421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4" name="Oval 1143">
            <a:extLst>
              <a:ext uri="{FF2B5EF4-FFF2-40B4-BE49-F238E27FC236}">
                <a16:creationId xmlns:a16="http://schemas.microsoft.com/office/drawing/2014/main" id="{88BC88B2-E2C3-F442-EBC6-A57EFC8B850A}"/>
              </a:ext>
            </a:extLst>
          </p:cNvPr>
          <p:cNvSpPr/>
          <p:nvPr/>
        </p:nvSpPr>
        <p:spPr>
          <a:xfrm rot="4305855">
            <a:off x="-394357" y="-4211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5" name="Oval 1144">
            <a:extLst>
              <a:ext uri="{FF2B5EF4-FFF2-40B4-BE49-F238E27FC236}">
                <a16:creationId xmlns:a16="http://schemas.microsoft.com/office/drawing/2014/main" id="{C1BDA860-AE1F-1414-046D-85EC92490E10}"/>
              </a:ext>
            </a:extLst>
          </p:cNvPr>
          <p:cNvSpPr/>
          <p:nvPr/>
        </p:nvSpPr>
        <p:spPr>
          <a:xfrm rot="4305855">
            <a:off x="1059544" y="4269075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6" name="Oval 1145">
            <a:extLst>
              <a:ext uri="{FF2B5EF4-FFF2-40B4-BE49-F238E27FC236}">
                <a16:creationId xmlns:a16="http://schemas.microsoft.com/office/drawing/2014/main" id="{2B52D905-1F1F-FDE7-46AA-DEC29DB3AA72}"/>
              </a:ext>
            </a:extLst>
          </p:cNvPr>
          <p:cNvSpPr/>
          <p:nvPr/>
        </p:nvSpPr>
        <p:spPr>
          <a:xfrm rot="4305855">
            <a:off x="-899466" y="90133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7" name="Oval 1146">
            <a:extLst>
              <a:ext uri="{FF2B5EF4-FFF2-40B4-BE49-F238E27FC236}">
                <a16:creationId xmlns:a16="http://schemas.microsoft.com/office/drawing/2014/main" id="{C6D5D3AD-804A-5766-5D48-FAEDC6C835FD}"/>
              </a:ext>
            </a:extLst>
          </p:cNvPr>
          <p:cNvSpPr/>
          <p:nvPr/>
        </p:nvSpPr>
        <p:spPr>
          <a:xfrm rot="20258993">
            <a:off x="-1596914" y="2191835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01948C55-F4C1-F2DB-A897-A7874730F846}"/>
              </a:ext>
            </a:extLst>
          </p:cNvPr>
          <p:cNvSpPr/>
          <p:nvPr/>
        </p:nvSpPr>
        <p:spPr>
          <a:xfrm rot="4305855">
            <a:off x="-1838006" y="32857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9" name="Oval 1148">
            <a:extLst>
              <a:ext uri="{FF2B5EF4-FFF2-40B4-BE49-F238E27FC236}">
                <a16:creationId xmlns:a16="http://schemas.microsoft.com/office/drawing/2014/main" id="{309E27AF-A9B7-337D-28D7-B631281214E4}"/>
              </a:ext>
            </a:extLst>
          </p:cNvPr>
          <p:cNvSpPr/>
          <p:nvPr/>
        </p:nvSpPr>
        <p:spPr>
          <a:xfrm rot="4305855">
            <a:off x="-356687" y="-104054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0" name="Oval 1149">
            <a:extLst>
              <a:ext uri="{FF2B5EF4-FFF2-40B4-BE49-F238E27FC236}">
                <a16:creationId xmlns:a16="http://schemas.microsoft.com/office/drawing/2014/main" id="{1984175A-93EE-52A9-F078-EBB0F24EEE07}"/>
              </a:ext>
            </a:extLst>
          </p:cNvPr>
          <p:cNvSpPr/>
          <p:nvPr/>
        </p:nvSpPr>
        <p:spPr>
          <a:xfrm rot="4305855">
            <a:off x="-1012015" y="-133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1" name="Oval 1150">
            <a:extLst>
              <a:ext uri="{FF2B5EF4-FFF2-40B4-BE49-F238E27FC236}">
                <a16:creationId xmlns:a16="http://schemas.microsoft.com/office/drawing/2014/main" id="{664830E1-90E4-90A9-4B51-DC150109A31B}"/>
              </a:ext>
            </a:extLst>
          </p:cNvPr>
          <p:cNvSpPr/>
          <p:nvPr/>
        </p:nvSpPr>
        <p:spPr>
          <a:xfrm rot="4305855">
            <a:off x="259831" y="117210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2" name="Oval 1151">
            <a:extLst>
              <a:ext uri="{FF2B5EF4-FFF2-40B4-BE49-F238E27FC236}">
                <a16:creationId xmlns:a16="http://schemas.microsoft.com/office/drawing/2014/main" id="{0836860D-CF53-3F03-E803-E6588258991D}"/>
              </a:ext>
            </a:extLst>
          </p:cNvPr>
          <p:cNvSpPr/>
          <p:nvPr/>
        </p:nvSpPr>
        <p:spPr>
          <a:xfrm rot="4305855">
            <a:off x="-759962" y="430244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3" name="Oval 1152">
            <a:extLst>
              <a:ext uri="{FF2B5EF4-FFF2-40B4-BE49-F238E27FC236}">
                <a16:creationId xmlns:a16="http://schemas.microsoft.com/office/drawing/2014/main" id="{0687ABB6-14DF-E84C-15EA-EE858516485A}"/>
              </a:ext>
            </a:extLst>
          </p:cNvPr>
          <p:cNvSpPr/>
          <p:nvPr/>
        </p:nvSpPr>
        <p:spPr>
          <a:xfrm rot="7994093">
            <a:off x="1674045" y="3306889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4" name="Oval 1153">
            <a:extLst>
              <a:ext uri="{FF2B5EF4-FFF2-40B4-BE49-F238E27FC236}">
                <a16:creationId xmlns:a16="http://schemas.microsoft.com/office/drawing/2014/main" id="{7ADC177E-A0A8-186D-0E19-9CEA5DCDF81E}"/>
              </a:ext>
            </a:extLst>
          </p:cNvPr>
          <p:cNvSpPr/>
          <p:nvPr/>
        </p:nvSpPr>
        <p:spPr>
          <a:xfrm rot="7994093">
            <a:off x="1017774" y="1093021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5" name="Oval 1154">
            <a:extLst>
              <a:ext uri="{FF2B5EF4-FFF2-40B4-BE49-F238E27FC236}">
                <a16:creationId xmlns:a16="http://schemas.microsoft.com/office/drawing/2014/main" id="{95E9D6DC-FD4F-D8CF-6DAA-EA38FD557D96}"/>
              </a:ext>
            </a:extLst>
          </p:cNvPr>
          <p:cNvSpPr/>
          <p:nvPr/>
        </p:nvSpPr>
        <p:spPr>
          <a:xfrm rot="7994093">
            <a:off x="1247200" y="92683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4D7C9617-FF9E-BB80-A03B-E41E923D6D32}"/>
              </a:ext>
            </a:extLst>
          </p:cNvPr>
          <p:cNvSpPr/>
          <p:nvPr/>
        </p:nvSpPr>
        <p:spPr>
          <a:xfrm rot="88653">
            <a:off x="-412869" y="749985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0285E30F-8B87-AF1E-8207-490DC8FEA5C7}"/>
              </a:ext>
            </a:extLst>
          </p:cNvPr>
          <p:cNvSpPr/>
          <p:nvPr/>
        </p:nvSpPr>
        <p:spPr>
          <a:xfrm rot="88653">
            <a:off x="-1284263" y="1468282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FF363AF5-44D6-42CE-076B-F4C241AA2351}"/>
              </a:ext>
            </a:extLst>
          </p:cNvPr>
          <p:cNvSpPr/>
          <p:nvPr/>
        </p:nvSpPr>
        <p:spPr>
          <a:xfrm rot="88653">
            <a:off x="940726" y="37248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ECD8AA33-8652-CB14-AA6B-C29A4A6C9FEC}"/>
              </a:ext>
            </a:extLst>
          </p:cNvPr>
          <p:cNvSpPr/>
          <p:nvPr/>
        </p:nvSpPr>
        <p:spPr>
          <a:xfrm rot="88653">
            <a:off x="606564" y="10329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0336B222-63FE-72C7-EF8E-3EE4D17C2DD1}"/>
              </a:ext>
            </a:extLst>
          </p:cNvPr>
          <p:cNvSpPr/>
          <p:nvPr/>
        </p:nvSpPr>
        <p:spPr>
          <a:xfrm rot="88653">
            <a:off x="-1808524" y="2881342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D5F8AC17-F90A-6E12-4471-07DA9C31993E}"/>
              </a:ext>
            </a:extLst>
          </p:cNvPr>
          <p:cNvSpPr/>
          <p:nvPr/>
        </p:nvSpPr>
        <p:spPr>
          <a:xfrm rot="88653">
            <a:off x="-780067" y="354672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23329EE4-F857-82DB-FC52-B56323169066}"/>
              </a:ext>
            </a:extLst>
          </p:cNvPr>
          <p:cNvSpPr/>
          <p:nvPr/>
        </p:nvSpPr>
        <p:spPr>
          <a:xfrm rot="88653">
            <a:off x="-1331264" y="-3558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1ECC9AEA-2566-E7BD-C090-FF9F4CEAE829}"/>
              </a:ext>
            </a:extLst>
          </p:cNvPr>
          <p:cNvSpPr/>
          <p:nvPr/>
        </p:nvSpPr>
        <p:spPr>
          <a:xfrm rot="88653">
            <a:off x="-469546" y="1543620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D9EB4A07-CFEF-6755-AA53-3218256FD747}"/>
              </a:ext>
            </a:extLst>
          </p:cNvPr>
          <p:cNvSpPr/>
          <p:nvPr/>
        </p:nvSpPr>
        <p:spPr>
          <a:xfrm rot="88653">
            <a:off x="-818842" y="2150279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BD885110-9CC1-677B-3DE6-E6DF00F2D706}"/>
              </a:ext>
            </a:extLst>
          </p:cNvPr>
          <p:cNvSpPr/>
          <p:nvPr/>
        </p:nvSpPr>
        <p:spPr>
          <a:xfrm rot="88653">
            <a:off x="-277734" y="-645783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C32FB3A7-7B18-63CF-9833-FB9D145EEB29}"/>
              </a:ext>
            </a:extLst>
          </p:cNvPr>
          <p:cNvSpPr/>
          <p:nvPr/>
        </p:nvSpPr>
        <p:spPr>
          <a:xfrm rot="88653">
            <a:off x="-63360" y="3814303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6D8C1120-258B-07BE-EB2A-BAD38AF9712D}"/>
              </a:ext>
            </a:extLst>
          </p:cNvPr>
          <p:cNvSpPr/>
          <p:nvPr/>
        </p:nvSpPr>
        <p:spPr>
          <a:xfrm rot="88653">
            <a:off x="-812678" y="262388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8063541E-05AF-C6EA-6AA8-CAE19D24F95C}"/>
              </a:ext>
            </a:extLst>
          </p:cNvPr>
          <p:cNvSpPr/>
          <p:nvPr/>
        </p:nvSpPr>
        <p:spPr>
          <a:xfrm rot="88653">
            <a:off x="-1976766" y="-229680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A0124F3A-EC2B-B490-57F7-4CBD47464943}"/>
              </a:ext>
            </a:extLst>
          </p:cNvPr>
          <p:cNvSpPr/>
          <p:nvPr/>
        </p:nvSpPr>
        <p:spPr>
          <a:xfrm rot="10515174">
            <a:off x="-410242" y="922723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27BC7F71-7B8A-E8EB-80C8-77B4DAF8322A}"/>
              </a:ext>
            </a:extLst>
          </p:cNvPr>
          <p:cNvSpPr/>
          <p:nvPr/>
        </p:nvSpPr>
        <p:spPr>
          <a:xfrm rot="10515174">
            <a:off x="-937713" y="142164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BC9AD302-70E4-DD1C-0CC8-6570395B7317}"/>
              </a:ext>
            </a:extLst>
          </p:cNvPr>
          <p:cNvSpPr/>
          <p:nvPr/>
        </p:nvSpPr>
        <p:spPr>
          <a:xfrm rot="10515174">
            <a:off x="-1267147" y="151952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F86CF880-B984-4C36-9608-629486B8FE64}"/>
              </a:ext>
            </a:extLst>
          </p:cNvPr>
          <p:cNvSpPr/>
          <p:nvPr/>
        </p:nvSpPr>
        <p:spPr>
          <a:xfrm rot="10515174">
            <a:off x="-722617" y="1067435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06CB2C5C-0714-0E72-951E-0D1765E4D39C}"/>
              </a:ext>
            </a:extLst>
          </p:cNvPr>
          <p:cNvSpPr/>
          <p:nvPr/>
        </p:nvSpPr>
        <p:spPr>
          <a:xfrm rot="10515174">
            <a:off x="-713586" y="74414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611867C1-9F72-3AB9-1D94-E1EAD98DFF77}"/>
              </a:ext>
            </a:extLst>
          </p:cNvPr>
          <p:cNvSpPr/>
          <p:nvPr/>
        </p:nvSpPr>
        <p:spPr>
          <a:xfrm rot="10515174">
            <a:off x="380546" y="86140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5" name="Oval 1174">
            <a:extLst>
              <a:ext uri="{FF2B5EF4-FFF2-40B4-BE49-F238E27FC236}">
                <a16:creationId xmlns:a16="http://schemas.microsoft.com/office/drawing/2014/main" id="{BE234736-07CD-8F56-0C53-492AFE3F4C50}"/>
              </a:ext>
            </a:extLst>
          </p:cNvPr>
          <p:cNvSpPr/>
          <p:nvPr/>
        </p:nvSpPr>
        <p:spPr>
          <a:xfrm rot="10515174">
            <a:off x="54715" y="474691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689F3642-A0C1-08FF-1559-41F5E5584F80}"/>
              </a:ext>
            </a:extLst>
          </p:cNvPr>
          <p:cNvSpPr/>
          <p:nvPr/>
        </p:nvSpPr>
        <p:spPr>
          <a:xfrm rot="10515174">
            <a:off x="468713" y="633045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7" name="Oval 1176">
            <a:extLst>
              <a:ext uri="{FF2B5EF4-FFF2-40B4-BE49-F238E27FC236}">
                <a16:creationId xmlns:a16="http://schemas.microsoft.com/office/drawing/2014/main" id="{4BEF6FC4-22A1-3CBD-BACA-EBBF624A299E}"/>
              </a:ext>
            </a:extLst>
          </p:cNvPr>
          <p:cNvSpPr/>
          <p:nvPr/>
        </p:nvSpPr>
        <p:spPr>
          <a:xfrm rot="10515174">
            <a:off x="-538639" y="284957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8" name="Oval 1177">
            <a:extLst>
              <a:ext uri="{FF2B5EF4-FFF2-40B4-BE49-F238E27FC236}">
                <a16:creationId xmlns:a16="http://schemas.microsoft.com/office/drawing/2014/main" id="{F10B8E03-4792-3572-608A-AEFFD341A327}"/>
              </a:ext>
            </a:extLst>
          </p:cNvPr>
          <p:cNvSpPr/>
          <p:nvPr/>
        </p:nvSpPr>
        <p:spPr>
          <a:xfrm rot="7994093">
            <a:off x="-2053975" y="314059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9" name="Oval 1178">
            <a:extLst>
              <a:ext uri="{FF2B5EF4-FFF2-40B4-BE49-F238E27FC236}">
                <a16:creationId xmlns:a16="http://schemas.microsoft.com/office/drawing/2014/main" id="{5D8C35A9-6569-0101-992B-71E0DBE07C7D}"/>
              </a:ext>
            </a:extLst>
          </p:cNvPr>
          <p:cNvSpPr/>
          <p:nvPr/>
        </p:nvSpPr>
        <p:spPr>
          <a:xfrm rot="7994093">
            <a:off x="-1592876" y="2405509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0" name="Oval 1179">
            <a:extLst>
              <a:ext uri="{FF2B5EF4-FFF2-40B4-BE49-F238E27FC236}">
                <a16:creationId xmlns:a16="http://schemas.microsoft.com/office/drawing/2014/main" id="{1EE0BBF1-266B-6F24-386A-001EB35CB5F3}"/>
              </a:ext>
            </a:extLst>
          </p:cNvPr>
          <p:cNvSpPr/>
          <p:nvPr/>
        </p:nvSpPr>
        <p:spPr>
          <a:xfrm rot="7994093">
            <a:off x="1264257" y="143520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E7E8F761-B414-A89C-4173-0F393B756741}"/>
              </a:ext>
            </a:extLst>
          </p:cNvPr>
          <p:cNvSpPr/>
          <p:nvPr/>
        </p:nvSpPr>
        <p:spPr>
          <a:xfrm rot="7994093">
            <a:off x="1035480" y="1820683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59A3BB7C-4120-0293-2F1D-02AC9F2071AE}"/>
              </a:ext>
            </a:extLst>
          </p:cNvPr>
          <p:cNvSpPr/>
          <p:nvPr/>
        </p:nvSpPr>
        <p:spPr>
          <a:xfrm rot="7994093">
            <a:off x="1508586" y="4190423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CE9B2D69-48E3-88F7-6AD4-39408CBC3E95}"/>
              </a:ext>
            </a:extLst>
          </p:cNvPr>
          <p:cNvSpPr/>
          <p:nvPr/>
        </p:nvSpPr>
        <p:spPr>
          <a:xfrm rot="7994093">
            <a:off x="-2034394" y="493755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108556A9-C059-8F9B-43A4-AA691D161F5A}"/>
              </a:ext>
            </a:extLst>
          </p:cNvPr>
          <p:cNvSpPr/>
          <p:nvPr/>
        </p:nvSpPr>
        <p:spPr>
          <a:xfrm rot="7994093">
            <a:off x="-1029031" y="200110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5" name="Oval 1184">
            <a:extLst>
              <a:ext uri="{FF2B5EF4-FFF2-40B4-BE49-F238E27FC236}">
                <a16:creationId xmlns:a16="http://schemas.microsoft.com/office/drawing/2014/main" id="{645A3A97-7958-953F-DB60-CE77CE90F824}"/>
              </a:ext>
            </a:extLst>
          </p:cNvPr>
          <p:cNvSpPr/>
          <p:nvPr/>
        </p:nvSpPr>
        <p:spPr>
          <a:xfrm rot="7994093">
            <a:off x="-2344922" y="4259647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67251485-9D77-2377-6726-10E10EFFF63E}"/>
              </a:ext>
            </a:extLst>
          </p:cNvPr>
          <p:cNvSpPr/>
          <p:nvPr/>
        </p:nvSpPr>
        <p:spPr>
          <a:xfrm rot="7994093">
            <a:off x="435605" y="45709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A0BD431E-BC6F-8C1E-4CF8-F7FB5549F263}"/>
              </a:ext>
            </a:extLst>
          </p:cNvPr>
          <p:cNvSpPr/>
          <p:nvPr/>
        </p:nvSpPr>
        <p:spPr>
          <a:xfrm rot="7994093">
            <a:off x="-1731781" y="45201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CC50B633-6918-DEB4-05D6-9A89D397FC2C}"/>
              </a:ext>
            </a:extLst>
          </p:cNvPr>
          <p:cNvSpPr/>
          <p:nvPr/>
        </p:nvSpPr>
        <p:spPr>
          <a:xfrm rot="7994093">
            <a:off x="-2227119" y="469685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9" name="Oval 1188">
            <a:extLst>
              <a:ext uri="{FF2B5EF4-FFF2-40B4-BE49-F238E27FC236}">
                <a16:creationId xmlns:a16="http://schemas.microsoft.com/office/drawing/2014/main" id="{E4D7A2DE-2D41-D032-DE74-CE44AB3D5C1D}"/>
              </a:ext>
            </a:extLst>
          </p:cNvPr>
          <p:cNvSpPr/>
          <p:nvPr/>
        </p:nvSpPr>
        <p:spPr>
          <a:xfrm rot="7994093">
            <a:off x="1385434" y="452369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0" name="Oval 1189">
            <a:extLst>
              <a:ext uri="{FF2B5EF4-FFF2-40B4-BE49-F238E27FC236}">
                <a16:creationId xmlns:a16="http://schemas.microsoft.com/office/drawing/2014/main" id="{7B806C64-47CF-E4CE-E6A4-F66E22A87A90}"/>
              </a:ext>
            </a:extLst>
          </p:cNvPr>
          <p:cNvSpPr/>
          <p:nvPr/>
        </p:nvSpPr>
        <p:spPr>
          <a:xfrm rot="7994093">
            <a:off x="-1066184" y="321656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6A995812-138F-587B-2369-F91E3F1AB881}"/>
              </a:ext>
            </a:extLst>
          </p:cNvPr>
          <p:cNvSpPr/>
          <p:nvPr/>
        </p:nvSpPr>
        <p:spPr>
          <a:xfrm rot="7994093">
            <a:off x="-1413912" y="207386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2" name="Oval 1191">
            <a:extLst>
              <a:ext uri="{FF2B5EF4-FFF2-40B4-BE49-F238E27FC236}">
                <a16:creationId xmlns:a16="http://schemas.microsoft.com/office/drawing/2014/main" id="{047853DC-6A96-B6F4-5F60-9A822D13ABEF}"/>
              </a:ext>
            </a:extLst>
          </p:cNvPr>
          <p:cNvSpPr/>
          <p:nvPr/>
        </p:nvSpPr>
        <p:spPr>
          <a:xfrm rot="7994093">
            <a:off x="-1155953" y="-6395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3" name="Oval 1192">
            <a:extLst>
              <a:ext uri="{FF2B5EF4-FFF2-40B4-BE49-F238E27FC236}">
                <a16:creationId xmlns:a16="http://schemas.microsoft.com/office/drawing/2014/main" id="{6864FB10-0205-530B-588F-ED21BD7DF69B}"/>
              </a:ext>
            </a:extLst>
          </p:cNvPr>
          <p:cNvSpPr/>
          <p:nvPr/>
        </p:nvSpPr>
        <p:spPr>
          <a:xfrm rot="7994093">
            <a:off x="-890724" y="167849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4" name="Oval 1193">
            <a:extLst>
              <a:ext uri="{FF2B5EF4-FFF2-40B4-BE49-F238E27FC236}">
                <a16:creationId xmlns:a16="http://schemas.microsoft.com/office/drawing/2014/main" id="{629A6984-484B-F6B2-1156-85020172F886}"/>
              </a:ext>
            </a:extLst>
          </p:cNvPr>
          <p:cNvSpPr/>
          <p:nvPr/>
        </p:nvSpPr>
        <p:spPr>
          <a:xfrm rot="7994093">
            <a:off x="1634162" y="193398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870EED62-2D2E-ED22-264E-709FE950CCD4}"/>
              </a:ext>
            </a:extLst>
          </p:cNvPr>
          <p:cNvSpPr/>
          <p:nvPr/>
        </p:nvSpPr>
        <p:spPr>
          <a:xfrm rot="4305855">
            <a:off x="-1701026" y="-568069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F7B4FB50-E492-5FD7-BFB5-38BE40F7E27F}"/>
              </a:ext>
            </a:extLst>
          </p:cNvPr>
          <p:cNvSpPr/>
          <p:nvPr/>
        </p:nvSpPr>
        <p:spPr>
          <a:xfrm rot="4305855">
            <a:off x="517898" y="331768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23A1D138-D496-4DDA-9DB6-39DA4B1201AD}"/>
              </a:ext>
            </a:extLst>
          </p:cNvPr>
          <p:cNvSpPr/>
          <p:nvPr/>
        </p:nvSpPr>
        <p:spPr>
          <a:xfrm rot="20150947">
            <a:off x="-416298" y="99219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091699F4-70FD-E0D1-D2DB-EEBD617B9136}"/>
              </a:ext>
            </a:extLst>
          </p:cNvPr>
          <p:cNvSpPr/>
          <p:nvPr/>
        </p:nvSpPr>
        <p:spPr>
          <a:xfrm rot="20150947">
            <a:off x="-723556" y="223386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F5359EEE-2AD3-9D05-4E5C-AEA28D99D64D}"/>
              </a:ext>
            </a:extLst>
          </p:cNvPr>
          <p:cNvSpPr/>
          <p:nvPr/>
        </p:nvSpPr>
        <p:spPr>
          <a:xfrm rot="20150947">
            <a:off x="195713" y="2393790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B1AE78BB-7805-1427-A99D-A4FA661902E8}"/>
              </a:ext>
            </a:extLst>
          </p:cNvPr>
          <p:cNvSpPr/>
          <p:nvPr/>
        </p:nvSpPr>
        <p:spPr>
          <a:xfrm rot="20150947">
            <a:off x="-672582" y="1853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444D2CFA-834A-1BDE-0A7B-31FC96AA8CC1}"/>
              </a:ext>
            </a:extLst>
          </p:cNvPr>
          <p:cNvSpPr/>
          <p:nvPr/>
        </p:nvSpPr>
        <p:spPr>
          <a:xfrm rot="4305855">
            <a:off x="753238" y="2591890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7027EC37-C7B6-1038-336C-5B3818A008DE}"/>
              </a:ext>
            </a:extLst>
          </p:cNvPr>
          <p:cNvSpPr/>
          <p:nvPr/>
        </p:nvSpPr>
        <p:spPr>
          <a:xfrm rot="7994093">
            <a:off x="-1413824" y="414374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BC6FB79D-7A11-FF3F-41B3-3A8D6351653C}"/>
              </a:ext>
            </a:extLst>
          </p:cNvPr>
          <p:cNvSpPr/>
          <p:nvPr/>
        </p:nvSpPr>
        <p:spPr>
          <a:xfrm rot="7994093">
            <a:off x="1852344" y="2326152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53247590-4709-76A2-4B12-695CA1F54D4B}"/>
              </a:ext>
            </a:extLst>
          </p:cNvPr>
          <p:cNvSpPr/>
          <p:nvPr/>
        </p:nvSpPr>
        <p:spPr>
          <a:xfrm rot="7994093">
            <a:off x="-1457176" y="80036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F73B2087-73F4-D1D9-E9CE-9E724B41BA00}"/>
              </a:ext>
            </a:extLst>
          </p:cNvPr>
          <p:cNvSpPr/>
          <p:nvPr/>
        </p:nvSpPr>
        <p:spPr>
          <a:xfrm rot="88653">
            <a:off x="-833186" y="-6462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E941A878-835E-7E46-1D71-3F4E4DD69620}"/>
              </a:ext>
            </a:extLst>
          </p:cNvPr>
          <p:cNvSpPr/>
          <p:nvPr/>
        </p:nvSpPr>
        <p:spPr>
          <a:xfrm rot="88653">
            <a:off x="1775297" y="1605619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EB1FC633-12DB-86C3-B578-E3468025867E}"/>
              </a:ext>
            </a:extLst>
          </p:cNvPr>
          <p:cNvSpPr/>
          <p:nvPr/>
        </p:nvSpPr>
        <p:spPr>
          <a:xfrm rot="88653">
            <a:off x="1441135" y="2266113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6744C289-9FF2-CAB0-8BAF-DD8709FB3D0B}"/>
              </a:ext>
            </a:extLst>
          </p:cNvPr>
          <p:cNvSpPr/>
          <p:nvPr/>
        </p:nvSpPr>
        <p:spPr>
          <a:xfrm rot="88653">
            <a:off x="-1731662" y="4770175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18D63F9D-17F8-385A-28AE-767D73EA3FD2}"/>
              </a:ext>
            </a:extLst>
          </p:cNvPr>
          <p:cNvSpPr/>
          <p:nvPr/>
        </p:nvSpPr>
        <p:spPr>
          <a:xfrm rot="88653">
            <a:off x="-179947" y="2883246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D4021413-5BB9-90BE-DA77-2DE98DB6B5A4}"/>
              </a:ext>
            </a:extLst>
          </p:cNvPr>
          <p:cNvSpPr/>
          <p:nvPr/>
        </p:nvSpPr>
        <p:spPr>
          <a:xfrm rot="88653">
            <a:off x="641114" y="5029272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12" name="Group 1211">
            <a:extLst>
              <a:ext uri="{FF2B5EF4-FFF2-40B4-BE49-F238E27FC236}">
                <a16:creationId xmlns:a16="http://schemas.microsoft.com/office/drawing/2014/main" id="{7E53BDB8-343C-1BD7-9B95-57264EF99233}"/>
              </a:ext>
            </a:extLst>
          </p:cNvPr>
          <p:cNvGrpSpPr/>
          <p:nvPr/>
        </p:nvGrpSpPr>
        <p:grpSpPr>
          <a:xfrm>
            <a:off x="2486368" y="1186728"/>
            <a:ext cx="1538220" cy="1538220"/>
            <a:chOff x="1688561" y="1092809"/>
            <a:chExt cx="1538220" cy="1538220"/>
          </a:xfrm>
        </p:grpSpPr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3AC7D95-FA47-9B61-FA0E-71309431B792}"/>
                </a:ext>
              </a:extLst>
            </p:cNvPr>
            <p:cNvSpPr/>
            <p:nvPr/>
          </p:nvSpPr>
          <p:spPr>
            <a:xfrm rot="9298925">
              <a:off x="1688561" y="1092809"/>
              <a:ext cx="1538220" cy="15382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D4ECDE-F0E7-E369-268F-9003295B3130}"/>
                </a:ext>
              </a:extLst>
            </p:cNvPr>
            <p:cNvSpPr txBox="1"/>
            <p:nvPr/>
          </p:nvSpPr>
          <p:spPr>
            <a:xfrm>
              <a:off x="1991827" y="1593906"/>
              <a:ext cx="968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Easy of use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ED90BBD-2E12-5D43-3388-2E6496AEF534}"/>
              </a:ext>
            </a:extLst>
          </p:cNvPr>
          <p:cNvSpPr/>
          <p:nvPr/>
        </p:nvSpPr>
        <p:spPr>
          <a:xfrm rot="12566610">
            <a:off x="11176481" y="18447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CE9420-E482-9B2F-67CE-C6E79B380F34}"/>
              </a:ext>
            </a:extLst>
          </p:cNvPr>
          <p:cNvSpPr/>
          <p:nvPr/>
        </p:nvSpPr>
        <p:spPr>
          <a:xfrm rot="12566610">
            <a:off x="12145905" y="16285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F66185-1278-1C37-2689-FFA9D6225E3D}"/>
              </a:ext>
            </a:extLst>
          </p:cNvPr>
          <p:cNvSpPr/>
          <p:nvPr/>
        </p:nvSpPr>
        <p:spPr>
          <a:xfrm rot="12566610">
            <a:off x="11715161" y="21901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499869-563C-C7F0-E603-0D133C3687E2}"/>
              </a:ext>
            </a:extLst>
          </p:cNvPr>
          <p:cNvSpPr/>
          <p:nvPr/>
        </p:nvSpPr>
        <p:spPr>
          <a:xfrm rot="12566610">
            <a:off x="11778034" y="25073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D474ADE-D00F-7E07-95CC-0769152B38C0}"/>
              </a:ext>
            </a:extLst>
          </p:cNvPr>
          <p:cNvSpPr/>
          <p:nvPr/>
        </p:nvSpPr>
        <p:spPr>
          <a:xfrm rot="13367667">
            <a:off x="11113680" y="32251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87823D-4E81-3691-FAC6-C9A1AAA2430D}"/>
              </a:ext>
            </a:extLst>
          </p:cNvPr>
          <p:cNvSpPr/>
          <p:nvPr/>
        </p:nvSpPr>
        <p:spPr>
          <a:xfrm rot="12566610">
            <a:off x="11039359" y="30416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F839BE-5B49-F5FF-3E10-8A6D98B43B9E}"/>
              </a:ext>
            </a:extLst>
          </p:cNvPr>
          <p:cNvSpPr/>
          <p:nvPr/>
        </p:nvSpPr>
        <p:spPr>
          <a:xfrm rot="10846586">
            <a:off x="10278863" y="13463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131E34-6165-1A8C-6CFE-54EA1D33B891}"/>
              </a:ext>
            </a:extLst>
          </p:cNvPr>
          <p:cNvSpPr/>
          <p:nvPr/>
        </p:nvSpPr>
        <p:spPr>
          <a:xfrm rot="10045529">
            <a:off x="10923491" y="45557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639F59-CCEC-E5A4-8723-206ED374359D}"/>
              </a:ext>
            </a:extLst>
          </p:cNvPr>
          <p:cNvSpPr/>
          <p:nvPr/>
        </p:nvSpPr>
        <p:spPr>
          <a:xfrm rot="10846586">
            <a:off x="10425788" y="34785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408C82-E0AE-799A-E189-A1C53A21F5A9}"/>
              </a:ext>
            </a:extLst>
          </p:cNvPr>
          <p:cNvSpPr/>
          <p:nvPr/>
        </p:nvSpPr>
        <p:spPr>
          <a:xfrm rot="10045529">
            <a:off x="10025048" y="55634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3C4BB6-8637-2F8E-8229-5DEF26906154}"/>
              </a:ext>
            </a:extLst>
          </p:cNvPr>
          <p:cNvSpPr/>
          <p:nvPr/>
        </p:nvSpPr>
        <p:spPr>
          <a:xfrm rot="10045529">
            <a:off x="9832559" y="61873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289902B-289A-6874-7BE0-E8DE4F9CDB0B}"/>
              </a:ext>
            </a:extLst>
          </p:cNvPr>
          <p:cNvSpPr/>
          <p:nvPr/>
        </p:nvSpPr>
        <p:spPr>
          <a:xfrm rot="10846586">
            <a:off x="11364195" y="-4139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E2599F-02B0-3871-471B-E64BDC9327EE}"/>
              </a:ext>
            </a:extLst>
          </p:cNvPr>
          <p:cNvSpPr/>
          <p:nvPr/>
        </p:nvSpPr>
        <p:spPr>
          <a:xfrm rot="10846586">
            <a:off x="10762257" y="5721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48D42A-754C-C8C6-1026-E8B75438A5C7}"/>
              </a:ext>
            </a:extLst>
          </p:cNvPr>
          <p:cNvSpPr/>
          <p:nvPr/>
        </p:nvSpPr>
        <p:spPr>
          <a:xfrm rot="10045529">
            <a:off x="10110328" y="51835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F4DC67-D2B6-3F9C-4453-824CF8BCF8C8}"/>
              </a:ext>
            </a:extLst>
          </p:cNvPr>
          <p:cNvSpPr/>
          <p:nvPr/>
        </p:nvSpPr>
        <p:spPr>
          <a:xfrm rot="10045529">
            <a:off x="11137704" y="43785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24E7DB-558B-1757-098F-BE4489747F9A}"/>
              </a:ext>
            </a:extLst>
          </p:cNvPr>
          <p:cNvSpPr/>
          <p:nvPr/>
        </p:nvSpPr>
        <p:spPr>
          <a:xfrm rot="10846586">
            <a:off x="9375889" y="44007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D23CF9-CF0F-613A-65F5-DBF6E9465F38}"/>
              </a:ext>
            </a:extLst>
          </p:cNvPr>
          <p:cNvSpPr/>
          <p:nvPr/>
        </p:nvSpPr>
        <p:spPr>
          <a:xfrm rot="10846586">
            <a:off x="11055016" y="31429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CB449E-DCCD-807D-C9F5-891A8A1D64B6}"/>
              </a:ext>
            </a:extLst>
          </p:cNvPr>
          <p:cNvSpPr/>
          <p:nvPr/>
        </p:nvSpPr>
        <p:spPr>
          <a:xfrm rot="10045529">
            <a:off x="12226059" y="28508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F9F585-4D18-091A-2213-C53EFB1F223A}"/>
              </a:ext>
            </a:extLst>
          </p:cNvPr>
          <p:cNvSpPr/>
          <p:nvPr/>
        </p:nvSpPr>
        <p:spPr>
          <a:xfrm rot="10846586">
            <a:off x="10402282" y="12017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F28B6F3-08B8-BF7E-9AC6-6553979972AA}"/>
              </a:ext>
            </a:extLst>
          </p:cNvPr>
          <p:cNvSpPr/>
          <p:nvPr/>
        </p:nvSpPr>
        <p:spPr>
          <a:xfrm rot="10846586">
            <a:off x="9941012" y="65789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C3BAB0-369B-3D00-9170-2373221ACADF}"/>
              </a:ext>
            </a:extLst>
          </p:cNvPr>
          <p:cNvSpPr/>
          <p:nvPr/>
        </p:nvSpPr>
        <p:spPr>
          <a:xfrm rot="10045529">
            <a:off x="9827756" y="706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DFBE1A2-4A1A-8ACB-937E-3BE113C049F2}"/>
              </a:ext>
            </a:extLst>
          </p:cNvPr>
          <p:cNvSpPr/>
          <p:nvPr/>
        </p:nvSpPr>
        <p:spPr>
          <a:xfrm rot="10846586">
            <a:off x="9936198" y="8684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7B4DC6-A39D-9724-1D13-C9EB80C1B75E}"/>
              </a:ext>
            </a:extLst>
          </p:cNvPr>
          <p:cNvSpPr/>
          <p:nvPr/>
        </p:nvSpPr>
        <p:spPr>
          <a:xfrm rot="10846586">
            <a:off x="10427166" y="11322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29DC38-1B3E-F2FF-4B22-B85F012625A4}"/>
              </a:ext>
            </a:extLst>
          </p:cNvPr>
          <p:cNvSpPr/>
          <p:nvPr/>
        </p:nvSpPr>
        <p:spPr>
          <a:xfrm rot="10846586">
            <a:off x="10446089" y="6482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39A7F3-224A-1200-89E9-F843D091CBF2}"/>
              </a:ext>
            </a:extLst>
          </p:cNvPr>
          <p:cNvSpPr/>
          <p:nvPr/>
        </p:nvSpPr>
        <p:spPr>
          <a:xfrm rot="10846586">
            <a:off x="9952066" y="6463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4892DD-A78A-C1FA-C842-B0ECB158B119}"/>
              </a:ext>
            </a:extLst>
          </p:cNvPr>
          <p:cNvSpPr/>
          <p:nvPr/>
        </p:nvSpPr>
        <p:spPr>
          <a:xfrm rot="10846586">
            <a:off x="10438429" y="18353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A2A653-D287-C3F8-3DB0-166956B8A2B2}"/>
              </a:ext>
            </a:extLst>
          </p:cNvPr>
          <p:cNvSpPr/>
          <p:nvPr/>
        </p:nvSpPr>
        <p:spPr>
          <a:xfrm rot="10846586">
            <a:off x="10787818" y="18590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3532A8D-212F-8870-AE79-B42CAEFD9C1C}"/>
              </a:ext>
            </a:extLst>
          </p:cNvPr>
          <p:cNvSpPr/>
          <p:nvPr/>
        </p:nvSpPr>
        <p:spPr>
          <a:xfrm rot="10045529">
            <a:off x="10992925" y="53953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853B79-B617-C2B5-7EFA-1BF18CFECB9E}"/>
              </a:ext>
            </a:extLst>
          </p:cNvPr>
          <p:cNvSpPr/>
          <p:nvPr/>
        </p:nvSpPr>
        <p:spPr>
          <a:xfrm rot="10846586">
            <a:off x="10432282" y="12859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F75618-A8C6-13F1-210B-9CB94B1F22DE}"/>
              </a:ext>
            </a:extLst>
          </p:cNvPr>
          <p:cNvSpPr/>
          <p:nvPr/>
        </p:nvSpPr>
        <p:spPr>
          <a:xfrm rot="10846586">
            <a:off x="10464558" y="816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73EB3A-625B-484D-A056-8DDA6D767EED}"/>
              </a:ext>
            </a:extLst>
          </p:cNvPr>
          <p:cNvSpPr/>
          <p:nvPr/>
        </p:nvSpPr>
        <p:spPr>
          <a:xfrm rot="10045529">
            <a:off x="9822174" y="60477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2E75CB-3118-C561-3E9F-3F09893EF88C}"/>
              </a:ext>
            </a:extLst>
          </p:cNvPr>
          <p:cNvSpPr/>
          <p:nvPr/>
        </p:nvSpPr>
        <p:spPr>
          <a:xfrm rot="10045529">
            <a:off x="10806055" y="56082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33BA46-6C8D-1A71-7091-771112DC1B10}"/>
              </a:ext>
            </a:extLst>
          </p:cNvPr>
          <p:cNvSpPr/>
          <p:nvPr/>
        </p:nvSpPr>
        <p:spPr>
          <a:xfrm rot="10045529">
            <a:off x="10414601" y="70849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298C5EA-01DE-501D-B5FD-9179C439E5B2}"/>
              </a:ext>
            </a:extLst>
          </p:cNvPr>
          <p:cNvSpPr/>
          <p:nvPr/>
        </p:nvSpPr>
        <p:spPr>
          <a:xfrm rot="10846586">
            <a:off x="14319172" y="320504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313078B-977D-8013-EA30-F3D9F9405F7B}"/>
              </a:ext>
            </a:extLst>
          </p:cNvPr>
          <p:cNvSpPr/>
          <p:nvPr/>
        </p:nvSpPr>
        <p:spPr>
          <a:xfrm rot="10045529">
            <a:off x="10921742" y="47441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02E32494-9EFF-A095-1568-AB7EEDC0CFBF}"/>
              </a:ext>
            </a:extLst>
          </p:cNvPr>
          <p:cNvSpPr/>
          <p:nvPr/>
        </p:nvSpPr>
        <p:spPr>
          <a:xfrm rot="602383">
            <a:off x="10981262" y="19749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244F557F-6EF5-4826-6583-5E2C94CA6BD6}"/>
              </a:ext>
            </a:extLst>
          </p:cNvPr>
          <p:cNvSpPr/>
          <p:nvPr/>
        </p:nvSpPr>
        <p:spPr>
          <a:xfrm rot="602383">
            <a:off x="12216253" y="29554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A5B04C65-CD5F-5034-2AD6-173017270EEB}"/>
              </a:ext>
            </a:extLst>
          </p:cNvPr>
          <p:cNvSpPr/>
          <p:nvPr/>
        </p:nvSpPr>
        <p:spPr>
          <a:xfrm rot="6357291">
            <a:off x="11023639" y="52164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9CA81A80-D036-A13E-5605-BD4F184DCF00}"/>
              </a:ext>
            </a:extLst>
          </p:cNvPr>
          <p:cNvSpPr/>
          <p:nvPr/>
        </p:nvSpPr>
        <p:spPr>
          <a:xfrm rot="7158348">
            <a:off x="10715435" y="-3195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0541C331-6E51-6179-74D3-A6252E77A667}"/>
              </a:ext>
            </a:extLst>
          </p:cNvPr>
          <p:cNvSpPr/>
          <p:nvPr/>
        </p:nvSpPr>
        <p:spPr>
          <a:xfrm rot="6357291">
            <a:off x="13030598" y="32025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637FF02A-9C54-E716-D5E9-ECA7590ED92B}"/>
              </a:ext>
            </a:extLst>
          </p:cNvPr>
          <p:cNvSpPr/>
          <p:nvPr/>
        </p:nvSpPr>
        <p:spPr>
          <a:xfrm rot="710429">
            <a:off x="12056608" y="18765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6058AD56-4F5B-91AA-1BE8-5A6B06126859}"/>
              </a:ext>
            </a:extLst>
          </p:cNvPr>
          <p:cNvSpPr/>
          <p:nvPr/>
        </p:nvSpPr>
        <p:spPr>
          <a:xfrm rot="1403440">
            <a:off x="9308679" y="63694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436605F4-7B7A-28C3-0BAD-4A0C6667AEBF}"/>
              </a:ext>
            </a:extLst>
          </p:cNvPr>
          <p:cNvSpPr/>
          <p:nvPr/>
        </p:nvSpPr>
        <p:spPr>
          <a:xfrm rot="602383">
            <a:off x="9977236" y="70884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29287A5D-F23C-6FAA-621E-F07087DF6A90}"/>
              </a:ext>
            </a:extLst>
          </p:cNvPr>
          <p:cNvSpPr/>
          <p:nvPr/>
        </p:nvSpPr>
        <p:spPr>
          <a:xfrm rot="602383">
            <a:off x="11185680" y="78494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7CDC1152-329A-D205-4DA3-E94CCFD406B5}"/>
              </a:ext>
            </a:extLst>
          </p:cNvPr>
          <p:cNvSpPr/>
          <p:nvPr/>
        </p:nvSpPr>
        <p:spPr>
          <a:xfrm rot="1403440">
            <a:off x="9970703" y="7298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F3484D45-7ADA-5E3C-5F12-06A45C8F6C28}"/>
              </a:ext>
            </a:extLst>
          </p:cNvPr>
          <p:cNvSpPr/>
          <p:nvPr/>
        </p:nvSpPr>
        <p:spPr>
          <a:xfrm rot="7158348">
            <a:off x="13487198" y="3862458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7A36EC15-78DD-D48C-A95C-519BBFCF1C9B}"/>
              </a:ext>
            </a:extLst>
          </p:cNvPr>
          <p:cNvSpPr/>
          <p:nvPr/>
        </p:nvSpPr>
        <p:spPr>
          <a:xfrm rot="6357291">
            <a:off x="11971636" y="47023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8549A769-680E-925A-2B8C-4E32CF3F83BE}"/>
              </a:ext>
            </a:extLst>
          </p:cNvPr>
          <p:cNvSpPr/>
          <p:nvPr/>
        </p:nvSpPr>
        <p:spPr>
          <a:xfrm rot="7158348">
            <a:off x="10812338" y="39826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DF06775C-0B20-87DC-FBAC-37B4C09C1344}"/>
              </a:ext>
            </a:extLst>
          </p:cNvPr>
          <p:cNvSpPr/>
          <p:nvPr/>
        </p:nvSpPr>
        <p:spPr>
          <a:xfrm rot="6357291">
            <a:off x="12064013" y="33591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89CE1A27-7645-E4E7-7E9E-A46C9E902550}"/>
              </a:ext>
            </a:extLst>
          </p:cNvPr>
          <p:cNvSpPr/>
          <p:nvPr/>
        </p:nvSpPr>
        <p:spPr>
          <a:xfrm rot="7158348">
            <a:off x="10854980" y="34176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4BEB342F-C4C8-83F6-9720-E929CDE7481A}"/>
              </a:ext>
            </a:extLst>
          </p:cNvPr>
          <p:cNvSpPr/>
          <p:nvPr/>
        </p:nvSpPr>
        <p:spPr>
          <a:xfrm rot="10045529">
            <a:off x="12396835" y="25516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E47A170B-8BBD-0085-A6E2-EF364DB240CB}"/>
              </a:ext>
            </a:extLst>
          </p:cNvPr>
          <p:cNvSpPr/>
          <p:nvPr/>
        </p:nvSpPr>
        <p:spPr>
          <a:xfrm rot="10846586">
            <a:off x="10833525" y="42476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711F1011-D5F7-0975-F19A-824C901F6D5A}"/>
              </a:ext>
            </a:extLst>
          </p:cNvPr>
          <p:cNvSpPr/>
          <p:nvPr/>
        </p:nvSpPr>
        <p:spPr>
          <a:xfrm rot="10846586">
            <a:off x="10646654" y="44605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EA3A06D5-FB66-A861-C79C-719A0F94305B}"/>
              </a:ext>
            </a:extLst>
          </p:cNvPr>
          <p:cNvSpPr/>
          <p:nvPr/>
        </p:nvSpPr>
        <p:spPr>
          <a:xfrm rot="2140089">
            <a:off x="11732056" y="37877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F2D4B71F-C27D-8A78-D1D7-6E8C3380C5FF}"/>
              </a:ext>
            </a:extLst>
          </p:cNvPr>
          <p:cNvSpPr/>
          <p:nvPr/>
        </p:nvSpPr>
        <p:spPr>
          <a:xfrm rot="2140089">
            <a:off x="10318761" y="74510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4A48E38-A342-1896-B3EB-709765DDFBE5}"/>
              </a:ext>
            </a:extLst>
          </p:cNvPr>
          <p:cNvSpPr/>
          <p:nvPr/>
        </p:nvSpPr>
        <p:spPr>
          <a:xfrm rot="2140089">
            <a:off x="12226193" y="33719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14E09430-28B2-67A0-8B8E-FD11A5062A24}"/>
              </a:ext>
            </a:extLst>
          </p:cNvPr>
          <p:cNvSpPr/>
          <p:nvPr/>
        </p:nvSpPr>
        <p:spPr>
          <a:xfrm rot="2140089">
            <a:off x="9792314" y="52976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229A3460-55A7-A56D-D673-A515A68C4908}"/>
              </a:ext>
            </a:extLst>
          </p:cNvPr>
          <p:cNvSpPr/>
          <p:nvPr/>
        </p:nvSpPr>
        <p:spPr>
          <a:xfrm rot="2140089">
            <a:off x="10861478" y="42011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4BE7D6B8-2980-D162-3243-B7C38420BCCF}"/>
              </a:ext>
            </a:extLst>
          </p:cNvPr>
          <p:cNvSpPr/>
          <p:nvPr/>
        </p:nvSpPr>
        <p:spPr>
          <a:xfrm rot="2941146">
            <a:off x="11454894" y="1139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36698639-755A-3536-7A7F-A778EB5204F2}"/>
              </a:ext>
            </a:extLst>
          </p:cNvPr>
          <p:cNvSpPr/>
          <p:nvPr/>
        </p:nvSpPr>
        <p:spPr>
          <a:xfrm rot="2140089">
            <a:off x="10969436" y="17762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1C1F6929-E8F6-FE9A-158E-0344CB02B395}"/>
              </a:ext>
            </a:extLst>
          </p:cNvPr>
          <p:cNvSpPr/>
          <p:nvPr/>
        </p:nvSpPr>
        <p:spPr>
          <a:xfrm rot="2140089">
            <a:off x="11243856" y="38114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8E275DE1-66B5-C71E-0CD2-FEBDEE221495}"/>
              </a:ext>
            </a:extLst>
          </p:cNvPr>
          <p:cNvSpPr/>
          <p:nvPr/>
        </p:nvSpPr>
        <p:spPr>
          <a:xfrm rot="2140089">
            <a:off x="11110760" y="37983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959154F2-644C-F46F-6164-F4F75CA7B840}"/>
              </a:ext>
            </a:extLst>
          </p:cNvPr>
          <p:cNvSpPr/>
          <p:nvPr/>
        </p:nvSpPr>
        <p:spPr>
          <a:xfrm rot="2140089">
            <a:off x="11668524" y="28472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CD3E968F-1B92-AB10-5CE8-7DC83D43053A}"/>
              </a:ext>
            </a:extLst>
          </p:cNvPr>
          <p:cNvSpPr/>
          <p:nvPr/>
        </p:nvSpPr>
        <p:spPr>
          <a:xfrm rot="2941146">
            <a:off x="10254282" y="46375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CD393753-10ED-E696-B7E7-88B6BB613EE7}"/>
              </a:ext>
            </a:extLst>
          </p:cNvPr>
          <p:cNvSpPr/>
          <p:nvPr/>
        </p:nvSpPr>
        <p:spPr>
          <a:xfrm rot="2941146">
            <a:off x="10985840" y="13448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F13AF695-A5AB-39D2-F3C6-4ADC943EA0A4}"/>
              </a:ext>
            </a:extLst>
          </p:cNvPr>
          <p:cNvSpPr/>
          <p:nvPr/>
        </p:nvSpPr>
        <p:spPr>
          <a:xfrm rot="2140089">
            <a:off x="11205842" y="26688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E1845BC3-8E91-E16C-3495-B617C9C8CF36}"/>
              </a:ext>
            </a:extLst>
          </p:cNvPr>
          <p:cNvSpPr/>
          <p:nvPr/>
        </p:nvSpPr>
        <p:spPr>
          <a:xfrm rot="2140089">
            <a:off x="10743093" y="67450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6" name="Oval 1065">
            <a:extLst>
              <a:ext uri="{FF2B5EF4-FFF2-40B4-BE49-F238E27FC236}">
                <a16:creationId xmlns:a16="http://schemas.microsoft.com/office/drawing/2014/main" id="{D0E1F092-2C90-A2F4-BF70-2A96A1DB8DF9}"/>
              </a:ext>
            </a:extLst>
          </p:cNvPr>
          <p:cNvSpPr/>
          <p:nvPr/>
        </p:nvSpPr>
        <p:spPr>
          <a:xfrm rot="2941146">
            <a:off x="13342344" y="347599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4BA1916B-2C3F-1CED-ABBE-7263AD4BDEA7}"/>
              </a:ext>
            </a:extLst>
          </p:cNvPr>
          <p:cNvSpPr/>
          <p:nvPr/>
        </p:nvSpPr>
        <p:spPr>
          <a:xfrm rot="2941146">
            <a:off x="10132628" y="64117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67A9ACFF-6967-980A-3581-954D244070AB}"/>
              </a:ext>
            </a:extLst>
          </p:cNvPr>
          <p:cNvSpPr/>
          <p:nvPr/>
        </p:nvSpPr>
        <p:spPr>
          <a:xfrm rot="12566610">
            <a:off x="11421304" y="34701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44BA3616-D27A-7640-76D4-58807F85167A}"/>
              </a:ext>
            </a:extLst>
          </p:cNvPr>
          <p:cNvSpPr/>
          <p:nvPr/>
        </p:nvSpPr>
        <p:spPr>
          <a:xfrm rot="12566610">
            <a:off x="12763865" y="25452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0660C58C-7798-3DDB-B1BF-7F6CAE50397A}"/>
              </a:ext>
            </a:extLst>
          </p:cNvPr>
          <p:cNvSpPr/>
          <p:nvPr/>
        </p:nvSpPr>
        <p:spPr>
          <a:xfrm rot="12566610">
            <a:off x="12045922" y="32233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02432C96-F8FC-168E-FD92-B7CBC4A34F86}"/>
              </a:ext>
            </a:extLst>
          </p:cNvPr>
          <p:cNvSpPr/>
          <p:nvPr/>
        </p:nvSpPr>
        <p:spPr>
          <a:xfrm rot="12566610">
            <a:off x="12950880" y="31726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0969F8F6-FC73-D442-80DF-C93C2F07FE12}"/>
              </a:ext>
            </a:extLst>
          </p:cNvPr>
          <p:cNvSpPr/>
          <p:nvPr/>
        </p:nvSpPr>
        <p:spPr>
          <a:xfrm rot="12566610">
            <a:off x="12499216" y="41237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3" name="Oval 1072">
            <a:extLst>
              <a:ext uri="{FF2B5EF4-FFF2-40B4-BE49-F238E27FC236}">
                <a16:creationId xmlns:a16="http://schemas.microsoft.com/office/drawing/2014/main" id="{94BAEE3D-84F8-1158-09A9-799B29FBFB0B}"/>
              </a:ext>
            </a:extLst>
          </p:cNvPr>
          <p:cNvSpPr/>
          <p:nvPr/>
        </p:nvSpPr>
        <p:spPr>
          <a:xfrm rot="12566610">
            <a:off x="11406316" y="42519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4" name="Oval 1073">
            <a:extLst>
              <a:ext uri="{FF2B5EF4-FFF2-40B4-BE49-F238E27FC236}">
                <a16:creationId xmlns:a16="http://schemas.microsoft.com/office/drawing/2014/main" id="{B4CFC199-2FF3-721B-47D9-E4AD9DD4B695}"/>
              </a:ext>
            </a:extLst>
          </p:cNvPr>
          <p:cNvSpPr/>
          <p:nvPr/>
        </p:nvSpPr>
        <p:spPr>
          <a:xfrm rot="12566610">
            <a:off x="11809778" y="45568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6" name="Oval 1075">
            <a:extLst>
              <a:ext uri="{FF2B5EF4-FFF2-40B4-BE49-F238E27FC236}">
                <a16:creationId xmlns:a16="http://schemas.microsoft.com/office/drawing/2014/main" id="{73B55EBB-A5AB-9B1C-00DA-E9A85CF1F1D8}"/>
              </a:ext>
            </a:extLst>
          </p:cNvPr>
          <p:cNvSpPr/>
          <p:nvPr/>
        </p:nvSpPr>
        <p:spPr>
          <a:xfrm rot="12566610">
            <a:off x="11530088" y="46113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7" name="Oval 1076">
            <a:extLst>
              <a:ext uri="{FF2B5EF4-FFF2-40B4-BE49-F238E27FC236}">
                <a16:creationId xmlns:a16="http://schemas.microsoft.com/office/drawing/2014/main" id="{DEFE4D63-0E3E-5D97-E881-988612F5BF91}"/>
              </a:ext>
            </a:extLst>
          </p:cNvPr>
          <p:cNvSpPr/>
          <p:nvPr/>
        </p:nvSpPr>
        <p:spPr>
          <a:xfrm rot="12566610">
            <a:off x="12277474" y="45411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8" name="Oval 1077">
            <a:extLst>
              <a:ext uri="{FF2B5EF4-FFF2-40B4-BE49-F238E27FC236}">
                <a16:creationId xmlns:a16="http://schemas.microsoft.com/office/drawing/2014/main" id="{11F149FE-35B8-39BD-6282-820703CF2627}"/>
              </a:ext>
            </a:extLst>
          </p:cNvPr>
          <p:cNvSpPr/>
          <p:nvPr/>
        </p:nvSpPr>
        <p:spPr>
          <a:xfrm rot="10846586">
            <a:off x="11824423" y="7450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D524B231-1E30-EE97-49BA-A51D6708D9FC}"/>
              </a:ext>
            </a:extLst>
          </p:cNvPr>
          <p:cNvSpPr/>
          <p:nvPr/>
        </p:nvSpPr>
        <p:spPr>
          <a:xfrm rot="10045529">
            <a:off x="11222972" y="20908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AC519FBC-EF36-0510-1DCC-7570ADDB981A}"/>
              </a:ext>
            </a:extLst>
          </p:cNvPr>
          <p:cNvSpPr/>
          <p:nvPr/>
        </p:nvSpPr>
        <p:spPr>
          <a:xfrm rot="10846586">
            <a:off x="8849682" y="58589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03E85A13-7542-FB6C-EFFA-AF92AFE066E3}"/>
              </a:ext>
            </a:extLst>
          </p:cNvPr>
          <p:cNvSpPr/>
          <p:nvPr/>
        </p:nvSpPr>
        <p:spPr>
          <a:xfrm rot="10846586">
            <a:off x="8987299" y="54323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D816120C-C37D-3809-6BDA-A6D5BD353CDE}"/>
              </a:ext>
            </a:extLst>
          </p:cNvPr>
          <p:cNvSpPr/>
          <p:nvPr/>
        </p:nvSpPr>
        <p:spPr>
          <a:xfrm rot="10045529">
            <a:off x="12499033" y="17615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6836410C-86C0-9CCF-B632-2BC1E15FA5E1}"/>
              </a:ext>
            </a:extLst>
          </p:cNvPr>
          <p:cNvSpPr/>
          <p:nvPr/>
        </p:nvSpPr>
        <p:spPr>
          <a:xfrm rot="10045529">
            <a:off x="10973697" y="27611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5EEA8482-F69C-6322-9AB5-D5476A3CC259}"/>
              </a:ext>
            </a:extLst>
          </p:cNvPr>
          <p:cNvSpPr/>
          <p:nvPr/>
        </p:nvSpPr>
        <p:spPr>
          <a:xfrm rot="10846586">
            <a:off x="11179876" y="3908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DCEA40E9-E862-0075-B079-6731AB448791}"/>
              </a:ext>
            </a:extLst>
          </p:cNvPr>
          <p:cNvSpPr/>
          <p:nvPr/>
        </p:nvSpPr>
        <p:spPr>
          <a:xfrm rot="10045529">
            <a:off x="11218169" y="29665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BCD4B796-4C61-071B-B2B8-178FF9223086}"/>
              </a:ext>
            </a:extLst>
          </p:cNvPr>
          <p:cNvSpPr/>
          <p:nvPr/>
        </p:nvSpPr>
        <p:spPr>
          <a:xfrm rot="10846586">
            <a:off x="11632978" y="9830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7" name="Oval 1086">
            <a:extLst>
              <a:ext uri="{FF2B5EF4-FFF2-40B4-BE49-F238E27FC236}">
                <a16:creationId xmlns:a16="http://schemas.microsoft.com/office/drawing/2014/main" id="{E719C40D-35B8-AA58-2F63-6ED3F92BD172}"/>
              </a:ext>
            </a:extLst>
          </p:cNvPr>
          <p:cNvSpPr/>
          <p:nvPr/>
        </p:nvSpPr>
        <p:spPr>
          <a:xfrm rot="10045529">
            <a:off x="10996186" y="21746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8" name="Oval 1087">
            <a:extLst>
              <a:ext uri="{FF2B5EF4-FFF2-40B4-BE49-F238E27FC236}">
                <a16:creationId xmlns:a16="http://schemas.microsoft.com/office/drawing/2014/main" id="{2145CDCA-AD7B-A11E-242F-E10722CC3C0E}"/>
              </a:ext>
            </a:extLst>
          </p:cNvPr>
          <p:cNvSpPr/>
          <p:nvPr/>
        </p:nvSpPr>
        <p:spPr>
          <a:xfrm rot="10846586">
            <a:off x="11556682" y="7610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1C738D09-7444-83CF-12BC-61F1AB17316F}"/>
              </a:ext>
            </a:extLst>
          </p:cNvPr>
          <p:cNvSpPr/>
          <p:nvPr/>
        </p:nvSpPr>
        <p:spPr>
          <a:xfrm rot="10846586">
            <a:off x="11648846" y="7609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E520549D-FD9D-020B-DD9E-D5BD04BD69EF}"/>
              </a:ext>
            </a:extLst>
          </p:cNvPr>
          <p:cNvSpPr/>
          <p:nvPr/>
        </p:nvSpPr>
        <p:spPr>
          <a:xfrm rot="10045529">
            <a:off x="13047978" y="13849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B7239137-E427-7733-7DC2-E723D9767460}"/>
              </a:ext>
            </a:extLst>
          </p:cNvPr>
          <p:cNvSpPr/>
          <p:nvPr/>
        </p:nvSpPr>
        <p:spPr>
          <a:xfrm rot="10045529">
            <a:off x="11193967" y="32532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6AB16403-99C9-31A2-912B-B6056486229B}"/>
              </a:ext>
            </a:extLst>
          </p:cNvPr>
          <p:cNvSpPr/>
          <p:nvPr/>
        </p:nvSpPr>
        <p:spPr>
          <a:xfrm rot="10045529">
            <a:off x="11212587" y="19512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71E7C0E3-DFA4-3F4B-62EA-4890A9AD3D23}"/>
              </a:ext>
            </a:extLst>
          </p:cNvPr>
          <p:cNvSpPr/>
          <p:nvPr/>
        </p:nvSpPr>
        <p:spPr>
          <a:xfrm rot="10045529">
            <a:off x="12156680" y="27063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85AF0DE7-67C4-580B-5697-CF5694120F14}"/>
              </a:ext>
            </a:extLst>
          </p:cNvPr>
          <p:cNvSpPr/>
          <p:nvPr/>
        </p:nvSpPr>
        <p:spPr>
          <a:xfrm rot="10045529">
            <a:off x="10089586" y="50130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5" name="Oval 1094">
            <a:extLst>
              <a:ext uri="{FF2B5EF4-FFF2-40B4-BE49-F238E27FC236}">
                <a16:creationId xmlns:a16="http://schemas.microsoft.com/office/drawing/2014/main" id="{70E0A164-AAE5-C5B7-8B3B-5A087AB09C43}"/>
              </a:ext>
            </a:extLst>
          </p:cNvPr>
          <p:cNvSpPr/>
          <p:nvPr/>
        </p:nvSpPr>
        <p:spPr>
          <a:xfrm rot="10045529">
            <a:off x="11734173" y="32079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17811D09-3743-4053-04F3-A4E4343EA3F2}"/>
              </a:ext>
            </a:extLst>
          </p:cNvPr>
          <p:cNvSpPr/>
          <p:nvPr/>
        </p:nvSpPr>
        <p:spPr>
          <a:xfrm rot="10846586">
            <a:off x="14517373" y="380193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886444FE-898A-009C-2FDB-B25D0C4728A2}"/>
              </a:ext>
            </a:extLst>
          </p:cNvPr>
          <p:cNvSpPr/>
          <p:nvPr/>
        </p:nvSpPr>
        <p:spPr>
          <a:xfrm rot="6357291">
            <a:off x="10827119" y="39681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57C44540-2D24-5BAA-B87E-5415996FA11E}"/>
              </a:ext>
            </a:extLst>
          </p:cNvPr>
          <p:cNvSpPr/>
          <p:nvPr/>
        </p:nvSpPr>
        <p:spPr>
          <a:xfrm rot="6357291">
            <a:off x="11894054" y="14022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B339FE2E-D039-5ABC-153D-7767FFD628C9}"/>
              </a:ext>
            </a:extLst>
          </p:cNvPr>
          <p:cNvSpPr/>
          <p:nvPr/>
        </p:nvSpPr>
        <p:spPr>
          <a:xfrm rot="602383">
            <a:off x="11122957" y="28954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CB3D9F31-4AE9-4DEF-B142-1CFD18896579}"/>
              </a:ext>
            </a:extLst>
          </p:cNvPr>
          <p:cNvSpPr/>
          <p:nvPr/>
        </p:nvSpPr>
        <p:spPr>
          <a:xfrm rot="1403440">
            <a:off x="10864359" y="24380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ECD7A5D0-A39A-0A78-50B0-DCA83D078914}"/>
              </a:ext>
            </a:extLst>
          </p:cNvPr>
          <p:cNvSpPr/>
          <p:nvPr/>
        </p:nvSpPr>
        <p:spPr>
          <a:xfrm rot="602383">
            <a:off x="11870452" y="21351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CCAEDE67-75C4-4E13-D4C3-0DDF4C766551}"/>
              </a:ext>
            </a:extLst>
          </p:cNvPr>
          <p:cNvSpPr/>
          <p:nvPr/>
        </p:nvSpPr>
        <p:spPr>
          <a:xfrm rot="602383">
            <a:off x="11149633" y="33640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08CB16DC-00CF-5075-F642-6E5808205FDA}"/>
              </a:ext>
            </a:extLst>
          </p:cNvPr>
          <p:cNvSpPr/>
          <p:nvPr/>
        </p:nvSpPr>
        <p:spPr>
          <a:xfrm rot="6357291">
            <a:off x="11825489" y="21621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A77170C1-DE99-6165-12EA-421858AD672B}"/>
              </a:ext>
            </a:extLst>
          </p:cNvPr>
          <p:cNvSpPr/>
          <p:nvPr/>
        </p:nvSpPr>
        <p:spPr>
          <a:xfrm rot="10846586">
            <a:off x="13494767" y="41706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6" name="Oval 1105">
            <a:extLst>
              <a:ext uri="{FF2B5EF4-FFF2-40B4-BE49-F238E27FC236}">
                <a16:creationId xmlns:a16="http://schemas.microsoft.com/office/drawing/2014/main" id="{5E1E4694-F268-F09E-3C98-D8AEC60085B0}"/>
              </a:ext>
            </a:extLst>
          </p:cNvPr>
          <p:cNvSpPr/>
          <p:nvPr/>
        </p:nvSpPr>
        <p:spPr>
          <a:xfrm rot="10846586">
            <a:off x="14217673" y="346790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F6281817-3000-17F4-BBB7-CFF28758CC96}"/>
              </a:ext>
            </a:extLst>
          </p:cNvPr>
          <p:cNvSpPr/>
          <p:nvPr/>
        </p:nvSpPr>
        <p:spPr>
          <a:xfrm rot="10846586">
            <a:off x="14193673" y="332897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8" name="Oval 1107">
            <a:extLst>
              <a:ext uri="{FF2B5EF4-FFF2-40B4-BE49-F238E27FC236}">
                <a16:creationId xmlns:a16="http://schemas.microsoft.com/office/drawing/2014/main" id="{BEDE39FB-3345-4E98-0A76-E617114EF850}"/>
              </a:ext>
            </a:extLst>
          </p:cNvPr>
          <p:cNvSpPr/>
          <p:nvPr/>
        </p:nvSpPr>
        <p:spPr>
          <a:xfrm rot="2941146">
            <a:off x="10931116" y="42674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06E6BD2D-1D0F-E7C1-C813-6DC223B0E68C}"/>
              </a:ext>
            </a:extLst>
          </p:cNvPr>
          <p:cNvSpPr/>
          <p:nvPr/>
        </p:nvSpPr>
        <p:spPr>
          <a:xfrm rot="2140089">
            <a:off x="11836083" y="30642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0907CD84-EB1E-A7C0-CDDC-3FA0AEE6E77D}"/>
              </a:ext>
            </a:extLst>
          </p:cNvPr>
          <p:cNvSpPr/>
          <p:nvPr/>
        </p:nvSpPr>
        <p:spPr>
          <a:xfrm rot="2941146">
            <a:off x="14622376" y="342407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C0C52BE4-A8DB-3330-D413-A5A1C567DE26}"/>
              </a:ext>
            </a:extLst>
          </p:cNvPr>
          <p:cNvSpPr/>
          <p:nvPr/>
        </p:nvSpPr>
        <p:spPr>
          <a:xfrm rot="2941146">
            <a:off x="10902117" y="10069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BEABAF7F-0EF3-C488-0563-043F9904FC5D}"/>
              </a:ext>
            </a:extLst>
          </p:cNvPr>
          <p:cNvSpPr/>
          <p:nvPr/>
        </p:nvSpPr>
        <p:spPr>
          <a:xfrm rot="2941146">
            <a:off x="11686196" y="13123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3" name="Oval 1112">
            <a:extLst>
              <a:ext uri="{FF2B5EF4-FFF2-40B4-BE49-F238E27FC236}">
                <a16:creationId xmlns:a16="http://schemas.microsoft.com/office/drawing/2014/main" id="{00D6D50B-89C1-63D0-7356-907886B2FAF1}"/>
              </a:ext>
            </a:extLst>
          </p:cNvPr>
          <p:cNvSpPr/>
          <p:nvPr/>
        </p:nvSpPr>
        <p:spPr>
          <a:xfrm rot="2941146">
            <a:off x="14431515" y="3108807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4" name="Oval 1113">
            <a:extLst>
              <a:ext uri="{FF2B5EF4-FFF2-40B4-BE49-F238E27FC236}">
                <a16:creationId xmlns:a16="http://schemas.microsoft.com/office/drawing/2014/main" id="{80AF4A5E-8DB3-A2DA-B774-64BC2B9E9558}"/>
              </a:ext>
            </a:extLst>
          </p:cNvPr>
          <p:cNvSpPr/>
          <p:nvPr/>
        </p:nvSpPr>
        <p:spPr>
          <a:xfrm rot="2941146">
            <a:off x="11871579" y="4904407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Talking about projects - Animated Gif">
            <a:extLst>
              <a:ext uri="{FF2B5EF4-FFF2-40B4-BE49-F238E27FC236}">
                <a16:creationId xmlns:a16="http://schemas.microsoft.com/office/drawing/2014/main" id="{B9CF336A-AB9D-B00D-8B0E-CA61F0AB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571" y="2871182"/>
            <a:ext cx="5334502" cy="4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C935E0-EDBF-105B-D7B0-08AD6CEDAF00}"/>
              </a:ext>
            </a:extLst>
          </p:cNvPr>
          <p:cNvSpPr/>
          <p:nvPr/>
        </p:nvSpPr>
        <p:spPr>
          <a:xfrm rot="10800000">
            <a:off x="-11422690" y="378971"/>
            <a:ext cx="10229851" cy="850080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D78DC5-BF00-B0E1-B776-36033162872D}"/>
              </a:ext>
            </a:extLst>
          </p:cNvPr>
          <p:cNvSpPr txBox="1"/>
          <p:nvPr/>
        </p:nvSpPr>
        <p:spPr>
          <a:xfrm>
            <a:off x="-8229160" y="511623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PROJECT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6914D-BD08-A055-45F1-A96E209C6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8E9B28-C4A3-459E-A049-43DCE0AF4997}"/>
              </a:ext>
            </a:extLst>
          </p:cNvPr>
          <p:cNvSpPr/>
          <p:nvPr/>
        </p:nvSpPr>
        <p:spPr>
          <a:xfrm>
            <a:off x="3488640" y="2249801"/>
            <a:ext cx="5334504" cy="2006585"/>
          </a:xfrm>
          <a:prstGeom prst="rect">
            <a:avLst/>
          </a:prstGeom>
          <a:solidFill>
            <a:srgbClr val="FFCA2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2F762-C871-64CE-B306-0DD4490B0B09}"/>
              </a:ext>
            </a:extLst>
          </p:cNvPr>
          <p:cNvSpPr/>
          <p:nvPr/>
        </p:nvSpPr>
        <p:spPr>
          <a:xfrm>
            <a:off x="-6270312" y="-118992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DA84E7-7E89-1461-9522-C9C97A47C311}"/>
              </a:ext>
            </a:extLst>
          </p:cNvPr>
          <p:cNvSpPr/>
          <p:nvPr/>
        </p:nvSpPr>
        <p:spPr>
          <a:xfrm>
            <a:off x="-5764194" y="-118992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1A9E2-78D7-CD48-04CD-7535B435F67C}"/>
              </a:ext>
            </a:extLst>
          </p:cNvPr>
          <p:cNvSpPr/>
          <p:nvPr/>
        </p:nvSpPr>
        <p:spPr>
          <a:xfrm>
            <a:off x="3488640" y="2249801"/>
            <a:ext cx="5334503" cy="200658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CC2C88-6A79-C1F5-732A-7C8113483C47}"/>
              </a:ext>
            </a:extLst>
          </p:cNvPr>
          <p:cNvGrpSpPr/>
          <p:nvPr/>
        </p:nvGrpSpPr>
        <p:grpSpPr>
          <a:xfrm>
            <a:off x="3607765" y="2457792"/>
            <a:ext cx="5334503" cy="1590602"/>
            <a:chOff x="5819272" y="2415946"/>
            <a:chExt cx="5334503" cy="1590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732AB6-DCB5-632D-EC03-4A03308E16F9}"/>
                </a:ext>
              </a:extLst>
            </p:cNvPr>
            <p:cNvSpPr txBox="1"/>
            <p:nvPr/>
          </p:nvSpPr>
          <p:spPr>
            <a:xfrm>
              <a:off x="5819272" y="2436888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tx1">
                      <a:alpha val="18000"/>
                    </a:schemeClr>
                  </a:solidFill>
                  <a:latin typeface="Montserrat" panose="00000500000000000000" pitchFamily="2" charset="0"/>
                </a:rPr>
                <a:t>Knowledge Sharing 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89B225-63F1-8824-E466-5BE67E848941}"/>
                </a:ext>
              </a:extLst>
            </p:cNvPr>
            <p:cNvSpPr txBox="1"/>
            <p:nvPr/>
          </p:nvSpPr>
          <p:spPr>
            <a:xfrm>
              <a:off x="5819272" y="2415946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Montserrat" panose="00000500000000000000" pitchFamily="2" charset="0"/>
                </a:rPr>
                <a:t>Knowledge Sharing System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42C234-588A-FEF4-287E-3F2BF3970E08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E7253-2576-B952-4F56-247138A7C25A}"/>
              </a:ext>
            </a:extLst>
          </p:cNvPr>
          <p:cNvSpPr txBox="1"/>
          <p:nvPr/>
        </p:nvSpPr>
        <p:spPr>
          <a:xfrm>
            <a:off x="13367609" y="1962094"/>
            <a:ext cx="5644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Montserrat" panose="00000500000000000000" pitchFamily="2" charset="0"/>
              </a:rPr>
              <a:t>The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student doubt forum web application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is a platform designed to help students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seek solutions to their academic queries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 It provides a space for students to ask questions, share knowledge, and collaborate with their peers.</a:t>
            </a:r>
          </a:p>
          <a:p>
            <a:endParaRPr lang="en-US" sz="1400" dirty="0">
              <a:latin typeface="Montserrat" panose="00000500000000000000" pitchFamily="2" charset="0"/>
            </a:endParaRPr>
          </a:p>
          <a:p>
            <a:r>
              <a:rPr lang="en-US" sz="1400" dirty="0">
                <a:effectLst/>
                <a:latin typeface="Montserrat" panose="00000500000000000000" pitchFamily="2" charset="0"/>
              </a:rPr>
              <a:t>The purpose of this web application is to create a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supportive </a:t>
            </a:r>
            <a:r>
              <a:rPr lang="en-US" sz="1400" i="1" dirty="0">
                <a:effectLst/>
                <a:latin typeface="Montserrat" panose="00000500000000000000" pitchFamily="2" charset="0"/>
              </a:rPr>
              <a:t>&amp;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 interactive community </a:t>
            </a:r>
            <a:r>
              <a:rPr lang="en-US" sz="1400" dirty="0">
                <a:effectLst/>
                <a:latin typeface="Montserrat" panose="00000500000000000000" pitchFamily="2" charset="0"/>
              </a:rPr>
              <a:t>where students can find answers to their doubts, discuss topics, and </a:t>
            </a:r>
            <a:r>
              <a:rPr lang="en-US" sz="1400" b="1" dirty="0">
                <a:effectLst/>
                <a:latin typeface="Montserrat" panose="00000500000000000000" pitchFamily="2" charset="0"/>
              </a:rPr>
              <a:t>enhance their learning experience</a:t>
            </a:r>
            <a:r>
              <a:rPr lang="en-US" sz="1400" dirty="0">
                <a:effectLst/>
                <a:latin typeface="Montserrat" panose="00000500000000000000" pitchFamily="2" charset="0"/>
              </a:rPr>
              <a:t>.</a:t>
            </a:r>
            <a:endParaRPr lang="en-US" sz="1400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02295-7ECC-AEE6-736A-D66F335A7EEE}"/>
              </a:ext>
            </a:extLst>
          </p:cNvPr>
          <p:cNvSpPr txBox="1"/>
          <p:nvPr/>
        </p:nvSpPr>
        <p:spPr>
          <a:xfrm>
            <a:off x="0" y="1576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A5130F"/>
                </a:solidFill>
                <a:latin typeface="Montserrat" panose="00000500000000000000" pitchFamily="2" charset="0"/>
              </a:rPr>
              <a:t>Benefits of the System</a:t>
            </a:r>
          </a:p>
        </p:txBody>
      </p: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AE007F81-5FC6-067E-7F01-809EBED6BFF4}"/>
              </a:ext>
            </a:extLst>
          </p:cNvPr>
          <p:cNvGrpSpPr/>
          <p:nvPr/>
        </p:nvGrpSpPr>
        <p:grpSpPr>
          <a:xfrm>
            <a:off x="7654841" y="4022784"/>
            <a:ext cx="1593620" cy="1462871"/>
            <a:chOff x="8278098" y="4179345"/>
            <a:chExt cx="1593620" cy="1462871"/>
          </a:xfrm>
        </p:grpSpPr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7AADEA0C-07EC-8471-5FF9-66B11BF4E791}"/>
                </a:ext>
              </a:extLst>
            </p:cNvPr>
            <p:cNvSpPr/>
            <p:nvPr/>
          </p:nvSpPr>
          <p:spPr>
            <a:xfrm rot="14750947">
              <a:off x="8343472" y="4113971"/>
              <a:ext cx="1462871" cy="15936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AC701-6A3C-FCF3-A419-563F80E9FD46}"/>
                </a:ext>
              </a:extLst>
            </p:cNvPr>
            <p:cNvSpPr txBox="1"/>
            <p:nvPr/>
          </p:nvSpPr>
          <p:spPr>
            <a:xfrm>
              <a:off x="8370567" y="4644773"/>
              <a:ext cx="1408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Community Building</a:t>
              </a: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14858121-C6F5-883F-F9FF-980B6E61E911}"/>
              </a:ext>
            </a:extLst>
          </p:cNvPr>
          <p:cNvGrpSpPr/>
          <p:nvPr/>
        </p:nvGrpSpPr>
        <p:grpSpPr>
          <a:xfrm>
            <a:off x="2468892" y="4333150"/>
            <a:ext cx="1716969" cy="1576100"/>
            <a:chOff x="1758023" y="4078407"/>
            <a:chExt cx="1716969" cy="1576100"/>
          </a:xfrm>
        </p:grpSpPr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ABB180FF-DAD4-D320-4249-74C51AE47F76}"/>
                </a:ext>
              </a:extLst>
            </p:cNvPr>
            <p:cNvSpPr/>
            <p:nvPr/>
          </p:nvSpPr>
          <p:spPr>
            <a:xfrm rot="5786808">
              <a:off x="1828458" y="4007972"/>
              <a:ext cx="1576100" cy="1716969"/>
            </a:xfrm>
            <a:prstGeom prst="ellipse">
              <a:avLst/>
            </a:prstGeom>
            <a:solidFill>
              <a:srgbClr val="CF17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D87D2-CBF7-5C78-42BC-6ED51C624103}"/>
                </a:ext>
              </a:extLst>
            </p:cNvPr>
            <p:cNvSpPr txBox="1"/>
            <p:nvPr/>
          </p:nvSpPr>
          <p:spPr>
            <a:xfrm>
              <a:off x="1833140" y="4602629"/>
              <a:ext cx="162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Knowledge Sharing</a:t>
              </a: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E2CF095D-BD7A-11B3-C4D4-DBFBCEB3D8EF}"/>
              </a:ext>
            </a:extLst>
          </p:cNvPr>
          <p:cNvGrpSpPr/>
          <p:nvPr/>
        </p:nvGrpSpPr>
        <p:grpSpPr>
          <a:xfrm>
            <a:off x="7681488" y="1060279"/>
            <a:ext cx="1879926" cy="1916394"/>
            <a:chOff x="8687692" y="1458701"/>
            <a:chExt cx="1879926" cy="1916394"/>
          </a:xfrm>
        </p:grpSpPr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457AA9C1-316F-1B2C-FFCC-3331690CEB84}"/>
                </a:ext>
              </a:extLst>
            </p:cNvPr>
            <p:cNvSpPr/>
            <p:nvPr/>
          </p:nvSpPr>
          <p:spPr>
            <a:xfrm rot="17204365">
              <a:off x="8669458" y="1476935"/>
              <a:ext cx="1916394" cy="1879926"/>
            </a:xfrm>
            <a:prstGeom prst="ellipse">
              <a:avLst/>
            </a:prstGeom>
            <a:solidFill>
              <a:srgbClr val="A513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9AFA3B-0F1C-0FD0-8C67-53BA9A91846E}"/>
                </a:ext>
              </a:extLst>
            </p:cNvPr>
            <p:cNvSpPr txBox="1"/>
            <p:nvPr/>
          </p:nvSpPr>
          <p:spPr>
            <a:xfrm>
              <a:off x="8777342" y="2124510"/>
              <a:ext cx="17006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User engagement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8BC7435-5BA8-62DD-0978-AEB92A9C9F06}"/>
              </a:ext>
            </a:extLst>
          </p:cNvPr>
          <p:cNvGrpSpPr/>
          <p:nvPr/>
        </p:nvGrpSpPr>
        <p:grpSpPr>
          <a:xfrm>
            <a:off x="13754115" y="-493579"/>
            <a:ext cx="7627997" cy="3121634"/>
            <a:chOff x="3251541" y="135332"/>
            <a:chExt cx="8592825" cy="3516474"/>
          </a:xfrm>
        </p:grpSpPr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C95AADC0-CFF3-59D6-0F28-78F682427FCB}"/>
                </a:ext>
              </a:extLst>
            </p:cNvPr>
            <p:cNvSpPr/>
            <p:nvPr/>
          </p:nvSpPr>
          <p:spPr>
            <a:xfrm>
              <a:off x="3251541" y="135332"/>
              <a:ext cx="8592825" cy="3516474"/>
            </a:xfrm>
            <a:prstGeom prst="rect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24" name="Picture 1223">
              <a:extLst>
                <a:ext uri="{FF2B5EF4-FFF2-40B4-BE49-F238E27FC236}">
                  <a16:creationId xmlns:a16="http://schemas.microsoft.com/office/drawing/2014/main" id="{B8CDB7AB-BFEC-B12D-3514-8584103C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3543" y="276138"/>
              <a:ext cx="8351274" cy="3249946"/>
            </a:xfrm>
            <a:prstGeom prst="rect">
              <a:avLst/>
            </a:prstGeom>
          </p:spPr>
        </p:pic>
      </p:grpSp>
      <p:sp>
        <p:nvSpPr>
          <p:cNvPr id="1225" name="TextBox 1224">
            <a:extLst>
              <a:ext uri="{FF2B5EF4-FFF2-40B4-BE49-F238E27FC236}">
                <a16:creationId xmlns:a16="http://schemas.microsoft.com/office/drawing/2014/main" id="{402E3628-B7BA-6FD7-483E-02038BC593CB}"/>
              </a:ext>
            </a:extLst>
          </p:cNvPr>
          <p:cNvSpPr txBox="1"/>
          <p:nvPr/>
        </p:nvSpPr>
        <p:spPr>
          <a:xfrm>
            <a:off x="15524619" y="5060444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pic>
        <p:nvPicPr>
          <p:cNvPr id="1228" name="Picture 1227">
            <a:extLst>
              <a:ext uri="{FF2B5EF4-FFF2-40B4-BE49-F238E27FC236}">
                <a16:creationId xmlns:a16="http://schemas.microsoft.com/office/drawing/2014/main" id="{B14BA5AA-F462-214C-6F80-DCDA98E8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1687" y="3946647"/>
            <a:ext cx="907851" cy="907851"/>
          </a:xfrm>
          <a:prstGeom prst="rect">
            <a:avLst/>
          </a:prstGeom>
        </p:spPr>
      </p:pic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2412F5DD-FE2A-A1FC-5095-3C421244A295}"/>
              </a:ext>
            </a:extLst>
          </p:cNvPr>
          <p:cNvCxnSpPr>
            <a:cxnSpLocks/>
          </p:cNvCxnSpPr>
          <p:nvPr/>
        </p:nvCxnSpPr>
        <p:spPr>
          <a:xfrm>
            <a:off x="12423458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56CD6224-12FA-B116-5460-8089387C7ED4}"/>
              </a:ext>
            </a:extLst>
          </p:cNvPr>
          <p:cNvCxnSpPr>
            <a:cxnSpLocks/>
          </p:cNvCxnSpPr>
          <p:nvPr/>
        </p:nvCxnSpPr>
        <p:spPr>
          <a:xfrm>
            <a:off x="18479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32" name="Group 1231">
            <a:extLst>
              <a:ext uri="{FF2B5EF4-FFF2-40B4-BE49-F238E27FC236}">
                <a16:creationId xmlns:a16="http://schemas.microsoft.com/office/drawing/2014/main" id="{98F4BA01-F84E-6066-744D-0D8D534DF03A}"/>
              </a:ext>
            </a:extLst>
          </p:cNvPr>
          <p:cNvGrpSpPr/>
          <p:nvPr/>
        </p:nvGrpSpPr>
        <p:grpSpPr>
          <a:xfrm>
            <a:off x="16182581" y="3281133"/>
            <a:ext cx="412589" cy="412589"/>
            <a:chOff x="349411" y="-2252806"/>
            <a:chExt cx="11363529" cy="11363529"/>
          </a:xfrm>
        </p:grpSpPr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0A321B36-0743-FD9A-FB89-BEF9AC962864}"/>
                </a:ext>
              </a:extLst>
            </p:cNvPr>
            <p:cNvSpPr/>
            <p:nvPr/>
          </p:nvSpPr>
          <p:spPr>
            <a:xfrm>
              <a:off x="349411" y="-2252806"/>
              <a:ext cx="11363529" cy="11363529"/>
            </a:xfrm>
            <a:prstGeom prst="ellipse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2015CDA3-7A07-C378-0D6F-2D41C723E95E}"/>
                </a:ext>
              </a:extLst>
            </p:cNvPr>
            <p:cNvSpPr txBox="1"/>
            <p:nvPr/>
          </p:nvSpPr>
          <p:spPr>
            <a:xfrm>
              <a:off x="5008252" y="3075057"/>
              <a:ext cx="2045848" cy="593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" dirty="0">
                  <a:solidFill>
                    <a:schemeClr val="tx1">
                      <a:alpha val="0"/>
                    </a:schemeClr>
                  </a:solidFill>
                  <a:latin typeface="Bahnschrift SemiLight Condensed" panose="020B0502040204020203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99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2DA75-53ED-0BA9-8A3F-B4319891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icture 1228">
            <a:extLst>
              <a:ext uri="{FF2B5EF4-FFF2-40B4-BE49-F238E27FC236}">
                <a16:creationId xmlns:a16="http://schemas.microsoft.com/office/drawing/2014/main" id="{F2A12275-CE87-CCAD-00E8-3328B1C8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ED5F8A2-C557-D8D8-CC55-DE47B9CBC97C}"/>
              </a:ext>
            </a:extLst>
          </p:cNvPr>
          <p:cNvSpPr/>
          <p:nvPr/>
        </p:nvSpPr>
        <p:spPr>
          <a:xfrm rot="12566610">
            <a:off x="14407361" y="18447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4C881F-FE8A-8632-E8BC-9B5730C9A56D}"/>
              </a:ext>
            </a:extLst>
          </p:cNvPr>
          <p:cNvSpPr/>
          <p:nvPr/>
        </p:nvSpPr>
        <p:spPr>
          <a:xfrm rot="12566610">
            <a:off x="14096625" y="16285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7A6D91-A2C2-0832-62DB-E56A7212D784}"/>
              </a:ext>
            </a:extLst>
          </p:cNvPr>
          <p:cNvSpPr/>
          <p:nvPr/>
        </p:nvSpPr>
        <p:spPr>
          <a:xfrm rot="12566610">
            <a:off x="13665881" y="21901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1D09A5-3E9E-0549-F6CF-60C66C7D310A}"/>
              </a:ext>
            </a:extLst>
          </p:cNvPr>
          <p:cNvSpPr/>
          <p:nvPr/>
        </p:nvSpPr>
        <p:spPr>
          <a:xfrm rot="12566610">
            <a:off x="13728754" y="25073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CC3E1FE-C39D-DAB2-1BF2-465C301EE1F3}"/>
              </a:ext>
            </a:extLst>
          </p:cNvPr>
          <p:cNvSpPr/>
          <p:nvPr/>
        </p:nvSpPr>
        <p:spPr>
          <a:xfrm rot="13367667">
            <a:off x="14344560" y="32251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9E2DA-2AB3-EFBC-D061-4BF9B62974E7}"/>
              </a:ext>
            </a:extLst>
          </p:cNvPr>
          <p:cNvSpPr/>
          <p:nvPr/>
        </p:nvSpPr>
        <p:spPr>
          <a:xfrm rot="12566610">
            <a:off x="14270239" y="30416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84C1E9-4065-5F0C-8AB7-50D06050A159}"/>
              </a:ext>
            </a:extLst>
          </p:cNvPr>
          <p:cNvSpPr/>
          <p:nvPr/>
        </p:nvSpPr>
        <p:spPr>
          <a:xfrm rot="10846586">
            <a:off x="13509743" y="13463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4937E2-1AE2-6BA5-05E8-48D5CF995C16}"/>
              </a:ext>
            </a:extLst>
          </p:cNvPr>
          <p:cNvSpPr/>
          <p:nvPr/>
        </p:nvSpPr>
        <p:spPr>
          <a:xfrm rot="10045529">
            <a:off x="14154371" y="45557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A093FF9-5510-9E72-CA1F-E65C5D60C51C}"/>
              </a:ext>
            </a:extLst>
          </p:cNvPr>
          <p:cNvSpPr/>
          <p:nvPr/>
        </p:nvSpPr>
        <p:spPr>
          <a:xfrm rot="10846586">
            <a:off x="13656668" y="34785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7C07089-46D8-988B-CFFA-5137FAC989DB}"/>
              </a:ext>
            </a:extLst>
          </p:cNvPr>
          <p:cNvSpPr/>
          <p:nvPr/>
        </p:nvSpPr>
        <p:spPr>
          <a:xfrm rot="10045529">
            <a:off x="13255928" y="55634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E2748D-7A8C-B45E-3273-6BFB7C9AC672}"/>
              </a:ext>
            </a:extLst>
          </p:cNvPr>
          <p:cNvSpPr/>
          <p:nvPr/>
        </p:nvSpPr>
        <p:spPr>
          <a:xfrm rot="10045529">
            <a:off x="13063439" y="61873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0DDBF6-8580-39D3-8A05-365DC5EBC92D}"/>
              </a:ext>
            </a:extLst>
          </p:cNvPr>
          <p:cNvSpPr/>
          <p:nvPr/>
        </p:nvSpPr>
        <p:spPr>
          <a:xfrm rot="10846586">
            <a:off x="14595075" y="-4139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71F689-B6E5-10DE-B514-AE89A4C9BE6A}"/>
              </a:ext>
            </a:extLst>
          </p:cNvPr>
          <p:cNvSpPr/>
          <p:nvPr/>
        </p:nvSpPr>
        <p:spPr>
          <a:xfrm rot="10846586">
            <a:off x="13993137" y="5721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C6FDD5-D4BE-CED8-06D4-26EF5D7F963A}"/>
              </a:ext>
            </a:extLst>
          </p:cNvPr>
          <p:cNvSpPr/>
          <p:nvPr/>
        </p:nvSpPr>
        <p:spPr>
          <a:xfrm rot="10045529">
            <a:off x="13341208" y="51835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A8D167-D13D-D21B-6FD1-69894278937E}"/>
              </a:ext>
            </a:extLst>
          </p:cNvPr>
          <p:cNvSpPr/>
          <p:nvPr/>
        </p:nvSpPr>
        <p:spPr>
          <a:xfrm rot="10045529">
            <a:off x="14368584" y="43785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CEE1AB2-6823-4111-7A53-14122F8F550E}"/>
              </a:ext>
            </a:extLst>
          </p:cNvPr>
          <p:cNvSpPr/>
          <p:nvPr/>
        </p:nvSpPr>
        <p:spPr>
          <a:xfrm rot="10846586">
            <a:off x="14191729" y="44007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35F371-3CD1-62AF-85F7-855217A92185}"/>
              </a:ext>
            </a:extLst>
          </p:cNvPr>
          <p:cNvSpPr/>
          <p:nvPr/>
        </p:nvSpPr>
        <p:spPr>
          <a:xfrm rot="10846586">
            <a:off x="14285896" y="31429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6A4CFFA-02C3-B722-E049-915F0FDA4946}"/>
              </a:ext>
            </a:extLst>
          </p:cNvPr>
          <p:cNvSpPr/>
          <p:nvPr/>
        </p:nvSpPr>
        <p:spPr>
          <a:xfrm rot="10045529">
            <a:off x="14176779" y="28508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10033-C229-7253-0E22-4DD0AE712CFF}"/>
              </a:ext>
            </a:extLst>
          </p:cNvPr>
          <p:cNvSpPr/>
          <p:nvPr/>
        </p:nvSpPr>
        <p:spPr>
          <a:xfrm rot="10846586">
            <a:off x="13633162" y="12017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8AB923-E2EC-9761-1A76-7246F3D6D8FA}"/>
              </a:ext>
            </a:extLst>
          </p:cNvPr>
          <p:cNvSpPr/>
          <p:nvPr/>
        </p:nvSpPr>
        <p:spPr>
          <a:xfrm rot="10846586">
            <a:off x="13171892" y="65789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2AFCEF-D4A8-D474-E32B-8BC6683E66D6}"/>
              </a:ext>
            </a:extLst>
          </p:cNvPr>
          <p:cNvSpPr/>
          <p:nvPr/>
        </p:nvSpPr>
        <p:spPr>
          <a:xfrm rot="10045529">
            <a:off x="13058636" y="706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2AB54F-5110-608E-44A6-B46464260AA2}"/>
              </a:ext>
            </a:extLst>
          </p:cNvPr>
          <p:cNvSpPr/>
          <p:nvPr/>
        </p:nvSpPr>
        <p:spPr>
          <a:xfrm rot="10846586">
            <a:off x="13167078" y="8684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BFDE74-10A8-40F1-0575-A23D474E53FB}"/>
              </a:ext>
            </a:extLst>
          </p:cNvPr>
          <p:cNvSpPr/>
          <p:nvPr/>
        </p:nvSpPr>
        <p:spPr>
          <a:xfrm rot="10846586">
            <a:off x="13658046" y="11322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7817A55-4890-E741-8172-946EBB8646F2}"/>
              </a:ext>
            </a:extLst>
          </p:cNvPr>
          <p:cNvSpPr/>
          <p:nvPr/>
        </p:nvSpPr>
        <p:spPr>
          <a:xfrm rot="10846586">
            <a:off x="13676969" y="6482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EE3900-CF05-5554-927A-80C2C7CCFF50}"/>
              </a:ext>
            </a:extLst>
          </p:cNvPr>
          <p:cNvSpPr/>
          <p:nvPr/>
        </p:nvSpPr>
        <p:spPr>
          <a:xfrm rot="10846586">
            <a:off x="13182946" y="6463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359DC41-B7D4-A954-9876-2B41C8EBAF72}"/>
              </a:ext>
            </a:extLst>
          </p:cNvPr>
          <p:cNvSpPr/>
          <p:nvPr/>
        </p:nvSpPr>
        <p:spPr>
          <a:xfrm rot="10846586">
            <a:off x="13669309" y="18353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BA4D02C-C0C8-953F-7D5E-95D6641E0000}"/>
              </a:ext>
            </a:extLst>
          </p:cNvPr>
          <p:cNvSpPr/>
          <p:nvPr/>
        </p:nvSpPr>
        <p:spPr>
          <a:xfrm rot="10846586">
            <a:off x="14018698" y="18590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4C88BF-A789-7843-26AB-31EDD61AF537}"/>
              </a:ext>
            </a:extLst>
          </p:cNvPr>
          <p:cNvSpPr/>
          <p:nvPr/>
        </p:nvSpPr>
        <p:spPr>
          <a:xfrm rot="10045529">
            <a:off x="14223805" y="53953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BA3D920-CB0E-76AB-8499-D7A6F7730838}"/>
              </a:ext>
            </a:extLst>
          </p:cNvPr>
          <p:cNvSpPr/>
          <p:nvPr/>
        </p:nvSpPr>
        <p:spPr>
          <a:xfrm rot="10846586">
            <a:off x="13663162" y="12859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353109-A73A-7A94-D575-304F03945CB7}"/>
              </a:ext>
            </a:extLst>
          </p:cNvPr>
          <p:cNvSpPr/>
          <p:nvPr/>
        </p:nvSpPr>
        <p:spPr>
          <a:xfrm rot="10846586">
            <a:off x="13695438" y="816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E0921C0-C4FD-157F-0F14-EC95B02AB1DD}"/>
              </a:ext>
            </a:extLst>
          </p:cNvPr>
          <p:cNvSpPr/>
          <p:nvPr/>
        </p:nvSpPr>
        <p:spPr>
          <a:xfrm rot="10045529">
            <a:off x="13053054" y="60477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8C47F9E-24A8-D4A0-D177-5608E5E974F7}"/>
              </a:ext>
            </a:extLst>
          </p:cNvPr>
          <p:cNvSpPr/>
          <p:nvPr/>
        </p:nvSpPr>
        <p:spPr>
          <a:xfrm rot="10045529">
            <a:off x="14036935" y="56082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2001DD9-E449-D412-AD85-0A5885F4D843}"/>
              </a:ext>
            </a:extLst>
          </p:cNvPr>
          <p:cNvSpPr/>
          <p:nvPr/>
        </p:nvSpPr>
        <p:spPr>
          <a:xfrm rot="10045529">
            <a:off x="13645481" y="70849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73804A-B0E6-E5FF-43C6-DD8D723D56B2}"/>
              </a:ext>
            </a:extLst>
          </p:cNvPr>
          <p:cNvSpPr/>
          <p:nvPr/>
        </p:nvSpPr>
        <p:spPr>
          <a:xfrm rot="10846586">
            <a:off x="14684932" y="320504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3167852-14AB-7794-7B03-2489563BBA33}"/>
              </a:ext>
            </a:extLst>
          </p:cNvPr>
          <p:cNvSpPr/>
          <p:nvPr/>
        </p:nvSpPr>
        <p:spPr>
          <a:xfrm rot="10045529">
            <a:off x="14152622" y="47441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D54DECA4-3B94-D971-1AA3-7F3908AE1B63}"/>
              </a:ext>
            </a:extLst>
          </p:cNvPr>
          <p:cNvSpPr/>
          <p:nvPr/>
        </p:nvSpPr>
        <p:spPr>
          <a:xfrm rot="602383">
            <a:off x="14212142" y="19749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27807844-91A1-6566-5CDB-C0FAB71440AE}"/>
              </a:ext>
            </a:extLst>
          </p:cNvPr>
          <p:cNvSpPr/>
          <p:nvPr/>
        </p:nvSpPr>
        <p:spPr>
          <a:xfrm rot="602383">
            <a:off x="14166973" y="29554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5813036-CF40-D5C1-4436-4FCC9547757C}"/>
              </a:ext>
            </a:extLst>
          </p:cNvPr>
          <p:cNvSpPr/>
          <p:nvPr/>
        </p:nvSpPr>
        <p:spPr>
          <a:xfrm rot="6357291">
            <a:off x="14254519" y="52164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DED32146-5401-35D6-54C9-A55073F4546A}"/>
              </a:ext>
            </a:extLst>
          </p:cNvPr>
          <p:cNvSpPr/>
          <p:nvPr/>
        </p:nvSpPr>
        <p:spPr>
          <a:xfrm rot="7158348">
            <a:off x="13946315" y="-3195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7B56BF4B-2D85-3821-3341-C2DD79EFEA2E}"/>
              </a:ext>
            </a:extLst>
          </p:cNvPr>
          <p:cNvSpPr/>
          <p:nvPr/>
        </p:nvSpPr>
        <p:spPr>
          <a:xfrm rot="6357291">
            <a:off x="13396358" y="32025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6197DA6E-1B61-E2B6-CBB1-3901043D02B2}"/>
              </a:ext>
            </a:extLst>
          </p:cNvPr>
          <p:cNvSpPr/>
          <p:nvPr/>
        </p:nvSpPr>
        <p:spPr>
          <a:xfrm rot="710429">
            <a:off x="14007328" y="18765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35DCE481-FCE5-ADE8-D6E5-FCF96F284F02}"/>
              </a:ext>
            </a:extLst>
          </p:cNvPr>
          <p:cNvSpPr/>
          <p:nvPr/>
        </p:nvSpPr>
        <p:spPr>
          <a:xfrm rot="1403440">
            <a:off x="14124519" y="63694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1751728A-1E89-9AC8-0DB9-4691A708BE3A}"/>
              </a:ext>
            </a:extLst>
          </p:cNvPr>
          <p:cNvSpPr/>
          <p:nvPr/>
        </p:nvSpPr>
        <p:spPr>
          <a:xfrm rot="602383">
            <a:off x="13208116" y="70884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5A826877-54F4-96A4-E62C-847EBE472712}"/>
              </a:ext>
            </a:extLst>
          </p:cNvPr>
          <p:cNvSpPr/>
          <p:nvPr/>
        </p:nvSpPr>
        <p:spPr>
          <a:xfrm rot="602383">
            <a:off x="14416560" y="78494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AD3E5F98-A094-78A8-AD6B-2116A81B83DB}"/>
              </a:ext>
            </a:extLst>
          </p:cNvPr>
          <p:cNvSpPr/>
          <p:nvPr/>
        </p:nvSpPr>
        <p:spPr>
          <a:xfrm rot="1403440">
            <a:off x="13201583" y="72981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6B638400-6BA3-6C01-6008-56CE3DF12746}"/>
              </a:ext>
            </a:extLst>
          </p:cNvPr>
          <p:cNvSpPr/>
          <p:nvPr/>
        </p:nvSpPr>
        <p:spPr>
          <a:xfrm rot="7158348">
            <a:off x="13852958" y="3862458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03781E4D-1E76-AF22-536A-A8055ABBD43F}"/>
              </a:ext>
            </a:extLst>
          </p:cNvPr>
          <p:cNvSpPr/>
          <p:nvPr/>
        </p:nvSpPr>
        <p:spPr>
          <a:xfrm rot="6357291">
            <a:off x="13922356" y="47023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994BD0FB-E983-B2C1-CC8B-DBCBB1387898}"/>
              </a:ext>
            </a:extLst>
          </p:cNvPr>
          <p:cNvSpPr/>
          <p:nvPr/>
        </p:nvSpPr>
        <p:spPr>
          <a:xfrm rot="7158348">
            <a:off x="14043218" y="39826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4BDAB4CF-C9AD-485E-E8B3-B315D5332C16}"/>
              </a:ext>
            </a:extLst>
          </p:cNvPr>
          <p:cNvSpPr/>
          <p:nvPr/>
        </p:nvSpPr>
        <p:spPr>
          <a:xfrm rot="6357291">
            <a:off x="14014733" y="33591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38054FD4-ED97-AA35-B247-38A4DCE7DB85}"/>
              </a:ext>
            </a:extLst>
          </p:cNvPr>
          <p:cNvSpPr/>
          <p:nvPr/>
        </p:nvSpPr>
        <p:spPr>
          <a:xfrm rot="7158348">
            <a:off x="14085860" y="34176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418F25A2-5407-2F80-067D-1BD98799C599}"/>
              </a:ext>
            </a:extLst>
          </p:cNvPr>
          <p:cNvSpPr/>
          <p:nvPr/>
        </p:nvSpPr>
        <p:spPr>
          <a:xfrm rot="10045529">
            <a:off x="14347555" y="25516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D5F4FF7D-95A8-C144-C0EB-194A5550C1D1}"/>
              </a:ext>
            </a:extLst>
          </p:cNvPr>
          <p:cNvSpPr/>
          <p:nvPr/>
        </p:nvSpPr>
        <p:spPr>
          <a:xfrm rot="10846586">
            <a:off x="14064405" y="42476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1C283B34-EDC9-5A52-B569-674492438801}"/>
              </a:ext>
            </a:extLst>
          </p:cNvPr>
          <p:cNvSpPr/>
          <p:nvPr/>
        </p:nvSpPr>
        <p:spPr>
          <a:xfrm rot="10846586">
            <a:off x="13877534" y="44605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64FB4F31-7A59-F5AD-475A-B21E0B09B188}"/>
              </a:ext>
            </a:extLst>
          </p:cNvPr>
          <p:cNvSpPr/>
          <p:nvPr/>
        </p:nvSpPr>
        <p:spPr>
          <a:xfrm rot="2140089">
            <a:off x="13682776" y="37877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5C4F6BE4-8B4F-0734-F8E4-621223425D5F}"/>
              </a:ext>
            </a:extLst>
          </p:cNvPr>
          <p:cNvSpPr/>
          <p:nvPr/>
        </p:nvSpPr>
        <p:spPr>
          <a:xfrm rot="2140089">
            <a:off x="13549641" y="74510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5D16A00A-E2A1-C5A6-10EA-0AE274EE664F}"/>
              </a:ext>
            </a:extLst>
          </p:cNvPr>
          <p:cNvSpPr/>
          <p:nvPr/>
        </p:nvSpPr>
        <p:spPr>
          <a:xfrm rot="2140089">
            <a:off x="14176913" y="33719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8E985650-DDC2-4FC3-1C6C-868F4C6EFD72}"/>
              </a:ext>
            </a:extLst>
          </p:cNvPr>
          <p:cNvSpPr/>
          <p:nvPr/>
        </p:nvSpPr>
        <p:spPr>
          <a:xfrm rot="2140089">
            <a:off x="13023194" y="52976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A0A583E1-834A-3928-980D-A341891D5A67}"/>
              </a:ext>
            </a:extLst>
          </p:cNvPr>
          <p:cNvSpPr/>
          <p:nvPr/>
        </p:nvSpPr>
        <p:spPr>
          <a:xfrm rot="2140089">
            <a:off x="14092358" y="42011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A10054AE-3F87-7C92-C83A-131B7B3BC6C5}"/>
              </a:ext>
            </a:extLst>
          </p:cNvPr>
          <p:cNvSpPr/>
          <p:nvPr/>
        </p:nvSpPr>
        <p:spPr>
          <a:xfrm rot="2941146">
            <a:off x="14685774" y="1139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7661D1DA-236C-90D8-DC74-7321AC66C368}"/>
              </a:ext>
            </a:extLst>
          </p:cNvPr>
          <p:cNvSpPr/>
          <p:nvPr/>
        </p:nvSpPr>
        <p:spPr>
          <a:xfrm rot="2140089">
            <a:off x="14200316" y="17762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A6663D57-D858-D85E-918E-CEBB6CC90AA5}"/>
              </a:ext>
            </a:extLst>
          </p:cNvPr>
          <p:cNvSpPr/>
          <p:nvPr/>
        </p:nvSpPr>
        <p:spPr>
          <a:xfrm rot="2140089">
            <a:off x="14474736" y="38114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1899435-E5D5-821A-FDC1-F9850EDDE993}"/>
              </a:ext>
            </a:extLst>
          </p:cNvPr>
          <p:cNvSpPr/>
          <p:nvPr/>
        </p:nvSpPr>
        <p:spPr>
          <a:xfrm rot="2140089">
            <a:off x="14341640" y="37983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B9D4D86D-E71F-096E-244D-018AE65D87DC}"/>
              </a:ext>
            </a:extLst>
          </p:cNvPr>
          <p:cNvSpPr/>
          <p:nvPr/>
        </p:nvSpPr>
        <p:spPr>
          <a:xfrm rot="2140089">
            <a:off x="13619244" y="28472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BC515AF0-C280-9D09-A66B-3024DF6694DB}"/>
              </a:ext>
            </a:extLst>
          </p:cNvPr>
          <p:cNvSpPr/>
          <p:nvPr/>
        </p:nvSpPr>
        <p:spPr>
          <a:xfrm rot="2941146">
            <a:off x="13485162" y="46375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29814E36-6D2A-BC3A-BF1D-65D6BE471101}"/>
              </a:ext>
            </a:extLst>
          </p:cNvPr>
          <p:cNvSpPr/>
          <p:nvPr/>
        </p:nvSpPr>
        <p:spPr>
          <a:xfrm rot="2941146">
            <a:off x="14216720" y="13448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D49D3B15-EC87-7FF5-89D9-50E1F1853012}"/>
              </a:ext>
            </a:extLst>
          </p:cNvPr>
          <p:cNvSpPr/>
          <p:nvPr/>
        </p:nvSpPr>
        <p:spPr>
          <a:xfrm rot="2140089">
            <a:off x="14436722" y="26688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1B9B8853-C45C-75FE-D943-5D889578EDFF}"/>
              </a:ext>
            </a:extLst>
          </p:cNvPr>
          <p:cNvSpPr/>
          <p:nvPr/>
        </p:nvSpPr>
        <p:spPr>
          <a:xfrm rot="2140089">
            <a:off x="13973973" y="67450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0AD2DC05-0C1C-431E-AB16-68754B9554BE}"/>
              </a:ext>
            </a:extLst>
          </p:cNvPr>
          <p:cNvSpPr/>
          <p:nvPr/>
        </p:nvSpPr>
        <p:spPr>
          <a:xfrm rot="2941146">
            <a:off x="13708104" y="347599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CDD6E0B9-FAAA-A0BA-6B42-F0282D281A60}"/>
              </a:ext>
            </a:extLst>
          </p:cNvPr>
          <p:cNvSpPr/>
          <p:nvPr/>
        </p:nvSpPr>
        <p:spPr>
          <a:xfrm rot="2941146">
            <a:off x="13363508" y="64117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03E4285D-4172-1EEB-A2EE-BAEC89DE8CF4}"/>
              </a:ext>
            </a:extLst>
          </p:cNvPr>
          <p:cNvSpPr/>
          <p:nvPr/>
        </p:nvSpPr>
        <p:spPr>
          <a:xfrm rot="12566610">
            <a:off x="14652184" y="34701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13D2DC3B-C4BB-BB7F-91A9-5EAD02C8B99F}"/>
              </a:ext>
            </a:extLst>
          </p:cNvPr>
          <p:cNvSpPr/>
          <p:nvPr/>
        </p:nvSpPr>
        <p:spPr>
          <a:xfrm rot="12566610">
            <a:off x="13129625" y="25452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2191801A-7C15-EA75-8EAE-22B81724E344}"/>
              </a:ext>
            </a:extLst>
          </p:cNvPr>
          <p:cNvSpPr/>
          <p:nvPr/>
        </p:nvSpPr>
        <p:spPr>
          <a:xfrm rot="12566610">
            <a:off x="13996642" y="32233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7C6566EA-25B3-D03C-7C35-6DB84B77AA7F}"/>
              </a:ext>
            </a:extLst>
          </p:cNvPr>
          <p:cNvSpPr/>
          <p:nvPr/>
        </p:nvSpPr>
        <p:spPr>
          <a:xfrm rot="12566610">
            <a:off x="13316640" y="31726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05532E38-B211-CE9F-6AA4-72C1E70FC088}"/>
              </a:ext>
            </a:extLst>
          </p:cNvPr>
          <p:cNvSpPr/>
          <p:nvPr/>
        </p:nvSpPr>
        <p:spPr>
          <a:xfrm rot="12566610">
            <a:off x="14449936" y="41237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C1FD6E4C-404D-A4BD-D8BD-468B3C3BAC6F}"/>
              </a:ext>
            </a:extLst>
          </p:cNvPr>
          <p:cNvSpPr/>
          <p:nvPr/>
        </p:nvSpPr>
        <p:spPr>
          <a:xfrm rot="12566610">
            <a:off x="14637196" y="42519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C529A8B5-E3EA-1A83-09C1-694759C001A1}"/>
              </a:ext>
            </a:extLst>
          </p:cNvPr>
          <p:cNvSpPr/>
          <p:nvPr/>
        </p:nvSpPr>
        <p:spPr>
          <a:xfrm rot="12566610">
            <a:off x="13760498" y="45568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6" name="Oval 1065">
            <a:extLst>
              <a:ext uri="{FF2B5EF4-FFF2-40B4-BE49-F238E27FC236}">
                <a16:creationId xmlns:a16="http://schemas.microsoft.com/office/drawing/2014/main" id="{DE30A40E-60E3-A30A-2CC2-11F45CA71BAF}"/>
              </a:ext>
            </a:extLst>
          </p:cNvPr>
          <p:cNvSpPr/>
          <p:nvPr/>
        </p:nvSpPr>
        <p:spPr>
          <a:xfrm rot="12566610">
            <a:off x="13480808" y="46113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A940D468-08A2-4008-A0E1-372C334F0F5B}"/>
              </a:ext>
            </a:extLst>
          </p:cNvPr>
          <p:cNvSpPr/>
          <p:nvPr/>
        </p:nvSpPr>
        <p:spPr>
          <a:xfrm rot="12566610">
            <a:off x="14228194" y="45411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572D83F4-39A2-AF37-B35C-6FCB8619CECB}"/>
              </a:ext>
            </a:extLst>
          </p:cNvPr>
          <p:cNvSpPr/>
          <p:nvPr/>
        </p:nvSpPr>
        <p:spPr>
          <a:xfrm rot="10846586">
            <a:off x="13775143" y="7450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89FC3499-C3A4-754A-C66A-B4940AC04F9E}"/>
              </a:ext>
            </a:extLst>
          </p:cNvPr>
          <p:cNvSpPr/>
          <p:nvPr/>
        </p:nvSpPr>
        <p:spPr>
          <a:xfrm rot="10045529">
            <a:off x="14453852" y="20908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DD8DAAD8-C497-786C-8BE5-7A4253CAE5E5}"/>
              </a:ext>
            </a:extLst>
          </p:cNvPr>
          <p:cNvSpPr/>
          <p:nvPr/>
        </p:nvSpPr>
        <p:spPr>
          <a:xfrm rot="10846586">
            <a:off x="13665522" y="58589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E0BC25D1-00A7-05E1-CEFD-D4963431C7F3}"/>
              </a:ext>
            </a:extLst>
          </p:cNvPr>
          <p:cNvSpPr/>
          <p:nvPr/>
        </p:nvSpPr>
        <p:spPr>
          <a:xfrm rot="10846586">
            <a:off x="13803139" y="54323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C7494FC8-103F-8F93-2BCB-5C1CE38810B1}"/>
              </a:ext>
            </a:extLst>
          </p:cNvPr>
          <p:cNvSpPr/>
          <p:nvPr/>
        </p:nvSpPr>
        <p:spPr>
          <a:xfrm rot="10045529">
            <a:off x="12864793" y="17615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3" name="Oval 1072">
            <a:extLst>
              <a:ext uri="{FF2B5EF4-FFF2-40B4-BE49-F238E27FC236}">
                <a16:creationId xmlns:a16="http://schemas.microsoft.com/office/drawing/2014/main" id="{F9DCB449-EA3B-7784-2A5C-FFA2122A1CBD}"/>
              </a:ext>
            </a:extLst>
          </p:cNvPr>
          <p:cNvSpPr/>
          <p:nvPr/>
        </p:nvSpPr>
        <p:spPr>
          <a:xfrm rot="10045529">
            <a:off x="14204577" y="27611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4" name="Oval 1073">
            <a:extLst>
              <a:ext uri="{FF2B5EF4-FFF2-40B4-BE49-F238E27FC236}">
                <a16:creationId xmlns:a16="http://schemas.microsoft.com/office/drawing/2014/main" id="{9560925F-7D60-508E-1061-4CB720365CC8}"/>
              </a:ext>
            </a:extLst>
          </p:cNvPr>
          <p:cNvSpPr/>
          <p:nvPr/>
        </p:nvSpPr>
        <p:spPr>
          <a:xfrm rot="10846586">
            <a:off x="14410756" y="3908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B3FA6ABA-4F2E-0E17-A2E5-C7B2E72BBA94}"/>
              </a:ext>
            </a:extLst>
          </p:cNvPr>
          <p:cNvSpPr/>
          <p:nvPr/>
        </p:nvSpPr>
        <p:spPr>
          <a:xfrm rot="10045529">
            <a:off x="14449049" y="29665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6" name="Oval 1075">
            <a:extLst>
              <a:ext uri="{FF2B5EF4-FFF2-40B4-BE49-F238E27FC236}">
                <a16:creationId xmlns:a16="http://schemas.microsoft.com/office/drawing/2014/main" id="{8FE14D68-AF81-1BF6-5141-988E7D23CDA0}"/>
              </a:ext>
            </a:extLst>
          </p:cNvPr>
          <p:cNvSpPr/>
          <p:nvPr/>
        </p:nvSpPr>
        <p:spPr>
          <a:xfrm rot="10846586">
            <a:off x="13583698" y="9830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7" name="Oval 1076">
            <a:extLst>
              <a:ext uri="{FF2B5EF4-FFF2-40B4-BE49-F238E27FC236}">
                <a16:creationId xmlns:a16="http://schemas.microsoft.com/office/drawing/2014/main" id="{DD71F6BB-9E93-5701-C53A-304A59924F64}"/>
              </a:ext>
            </a:extLst>
          </p:cNvPr>
          <p:cNvSpPr/>
          <p:nvPr/>
        </p:nvSpPr>
        <p:spPr>
          <a:xfrm rot="10045529">
            <a:off x="14227066" y="21746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8" name="Oval 1077">
            <a:extLst>
              <a:ext uri="{FF2B5EF4-FFF2-40B4-BE49-F238E27FC236}">
                <a16:creationId xmlns:a16="http://schemas.microsoft.com/office/drawing/2014/main" id="{5DF865EB-FC53-E362-2831-CC13A60B9B35}"/>
              </a:ext>
            </a:extLst>
          </p:cNvPr>
          <p:cNvSpPr/>
          <p:nvPr/>
        </p:nvSpPr>
        <p:spPr>
          <a:xfrm rot="10846586">
            <a:off x="13507402" y="7610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95D42592-95CB-3450-FF3E-8D6E3B99E1AB}"/>
              </a:ext>
            </a:extLst>
          </p:cNvPr>
          <p:cNvSpPr/>
          <p:nvPr/>
        </p:nvSpPr>
        <p:spPr>
          <a:xfrm rot="10846586">
            <a:off x="13599566" y="7609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F61AE8D2-C35C-806E-66E0-D5414E41748A}"/>
              </a:ext>
            </a:extLst>
          </p:cNvPr>
          <p:cNvSpPr/>
          <p:nvPr/>
        </p:nvSpPr>
        <p:spPr>
          <a:xfrm rot="10045529">
            <a:off x="13413738" y="13849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32A24821-F570-E2F3-2C4E-33E34AB7302E}"/>
              </a:ext>
            </a:extLst>
          </p:cNvPr>
          <p:cNvSpPr/>
          <p:nvPr/>
        </p:nvSpPr>
        <p:spPr>
          <a:xfrm rot="10045529">
            <a:off x="14424847" y="32532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D21D56C0-4C9C-A1F7-BA35-E411EC66778D}"/>
              </a:ext>
            </a:extLst>
          </p:cNvPr>
          <p:cNvSpPr/>
          <p:nvPr/>
        </p:nvSpPr>
        <p:spPr>
          <a:xfrm rot="10045529">
            <a:off x="14443467" y="19512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3" name="Oval 1082">
            <a:extLst>
              <a:ext uri="{FF2B5EF4-FFF2-40B4-BE49-F238E27FC236}">
                <a16:creationId xmlns:a16="http://schemas.microsoft.com/office/drawing/2014/main" id="{D2992A55-FBA8-322A-8D46-885AAFE9ED8B}"/>
              </a:ext>
            </a:extLst>
          </p:cNvPr>
          <p:cNvSpPr/>
          <p:nvPr/>
        </p:nvSpPr>
        <p:spPr>
          <a:xfrm rot="10045529">
            <a:off x="14107400" y="27063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B1CFB4F7-A5D2-AA1F-33CA-C646D1635358}"/>
              </a:ext>
            </a:extLst>
          </p:cNvPr>
          <p:cNvSpPr/>
          <p:nvPr/>
        </p:nvSpPr>
        <p:spPr>
          <a:xfrm rot="10045529">
            <a:off x="13320466" y="50130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5BF3FC6D-ADFA-A296-C37E-B0AD9ABA8C94}"/>
              </a:ext>
            </a:extLst>
          </p:cNvPr>
          <p:cNvSpPr/>
          <p:nvPr/>
        </p:nvSpPr>
        <p:spPr>
          <a:xfrm rot="10045529">
            <a:off x="13684893" y="32079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1045C808-7146-EA3C-EFB4-096D99FFB449}"/>
              </a:ext>
            </a:extLst>
          </p:cNvPr>
          <p:cNvSpPr/>
          <p:nvPr/>
        </p:nvSpPr>
        <p:spPr>
          <a:xfrm rot="10846586">
            <a:off x="14883133" y="380193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7" name="Oval 1086">
            <a:extLst>
              <a:ext uri="{FF2B5EF4-FFF2-40B4-BE49-F238E27FC236}">
                <a16:creationId xmlns:a16="http://schemas.microsoft.com/office/drawing/2014/main" id="{0038E97D-5F48-D8E4-E497-C46A4D866909}"/>
              </a:ext>
            </a:extLst>
          </p:cNvPr>
          <p:cNvSpPr/>
          <p:nvPr/>
        </p:nvSpPr>
        <p:spPr>
          <a:xfrm rot="6357291">
            <a:off x="14057999" y="39681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8" name="Oval 1087">
            <a:extLst>
              <a:ext uri="{FF2B5EF4-FFF2-40B4-BE49-F238E27FC236}">
                <a16:creationId xmlns:a16="http://schemas.microsoft.com/office/drawing/2014/main" id="{307638DB-70F5-5A0A-44F7-0384E382FAB5}"/>
              </a:ext>
            </a:extLst>
          </p:cNvPr>
          <p:cNvSpPr/>
          <p:nvPr/>
        </p:nvSpPr>
        <p:spPr>
          <a:xfrm rot="6357291">
            <a:off x="13844774" y="14022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E68A388E-7F9C-4DAE-E2AC-0A34844B13C7}"/>
              </a:ext>
            </a:extLst>
          </p:cNvPr>
          <p:cNvSpPr/>
          <p:nvPr/>
        </p:nvSpPr>
        <p:spPr>
          <a:xfrm rot="602383">
            <a:off x="14353837" y="28954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A3631681-6132-A2DC-3BFF-E2D7B4EF0935}"/>
              </a:ext>
            </a:extLst>
          </p:cNvPr>
          <p:cNvSpPr/>
          <p:nvPr/>
        </p:nvSpPr>
        <p:spPr>
          <a:xfrm rot="1403440">
            <a:off x="14095239" y="24380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4665FA99-098D-7EDC-6CF5-7B3592F5CC71}"/>
              </a:ext>
            </a:extLst>
          </p:cNvPr>
          <p:cNvSpPr/>
          <p:nvPr/>
        </p:nvSpPr>
        <p:spPr>
          <a:xfrm rot="602383">
            <a:off x="13821172" y="21351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6DBBE2DF-F248-7343-5627-715F07D48564}"/>
              </a:ext>
            </a:extLst>
          </p:cNvPr>
          <p:cNvSpPr/>
          <p:nvPr/>
        </p:nvSpPr>
        <p:spPr>
          <a:xfrm rot="602383">
            <a:off x="14380513" y="33640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D9E8378B-9456-D873-C93C-A7E232C1779D}"/>
              </a:ext>
            </a:extLst>
          </p:cNvPr>
          <p:cNvSpPr/>
          <p:nvPr/>
        </p:nvSpPr>
        <p:spPr>
          <a:xfrm rot="6357291">
            <a:off x="13776209" y="21621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28401F3C-4C45-052F-49C5-D36AD52C884C}"/>
              </a:ext>
            </a:extLst>
          </p:cNvPr>
          <p:cNvSpPr/>
          <p:nvPr/>
        </p:nvSpPr>
        <p:spPr>
          <a:xfrm rot="10846586">
            <a:off x="13860527" y="41706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5" name="Oval 1094">
            <a:extLst>
              <a:ext uri="{FF2B5EF4-FFF2-40B4-BE49-F238E27FC236}">
                <a16:creationId xmlns:a16="http://schemas.microsoft.com/office/drawing/2014/main" id="{3502E203-2D35-964F-B11F-749BE32346F4}"/>
              </a:ext>
            </a:extLst>
          </p:cNvPr>
          <p:cNvSpPr/>
          <p:nvPr/>
        </p:nvSpPr>
        <p:spPr>
          <a:xfrm rot="10846586">
            <a:off x="14583433" y="346790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83F6474D-D4B4-6E08-0044-3F1DEB3BB0F9}"/>
              </a:ext>
            </a:extLst>
          </p:cNvPr>
          <p:cNvSpPr/>
          <p:nvPr/>
        </p:nvSpPr>
        <p:spPr>
          <a:xfrm rot="10846586">
            <a:off x="14559433" y="332897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EAD5B4AF-DFAA-700E-8FE8-C5C27EFC9ECD}"/>
              </a:ext>
            </a:extLst>
          </p:cNvPr>
          <p:cNvSpPr/>
          <p:nvPr/>
        </p:nvSpPr>
        <p:spPr>
          <a:xfrm rot="2941146">
            <a:off x="14161996" y="42674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8C4F8492-613B-A7BD-1546-EF7AB225CFAB}"/>
              </a:ext>
            </a:extLst>
          </p:cNvPr>
          <p:cNvSpPr/>
          <p:nvPr/>
        </p:nvSpPr>
        <p:spPr>
          <a:xfrm rot="2140089">
            <a:off x="13786803" y="30642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D23DEA98-829D-8C95-C719-983F55BDC779}"/>
              </a:ext>
            </a:extLst>
          </p:cNvPr>
          <p:cNvSpPr/>
          <p:nvPr/>
        </p:nvSpPr>
        <p:spPr>
          <a:xfrm rot="2941146">
            <a:off x="14988136" y="342407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844D9399-2B32-B30E-3351-82327DF12D68}"/>
              </a:ext>
            </a:extLst>
          </p:cNvPr>
          <p:cNvSpPr/>
          <p:nvPr/>
        </p:nvSpPr>
        <p:spPr>
          <a:xfrm rot="2941146">
            <a:off x="14132997" y="10069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75343331-C58B-1498-7FB9-3CFA67499312}"/>
              </a:ext>
            </a:extLst>
          </p:cNvPr>
          <p:cNvSpPr/>
          <p:nvPr/>
        </p:nvSpPr>
        <p:spPr>
          <a:xfrm rot="2941146">
            <a:off x="13636916" y="13123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F3CD8D02-738F-5D9C-0642-45CFC3EBD30F}"/>
              </a:ext>
            </a:extLst>
          </p:cNvPr>
          <p:cNvSpPr/>
          <p:nvPr/>
        </p:nvSpPr>
        <p:spPr>
          <a:xfrm rot="2941146">
            <a:off x="13822299" y="4904407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C9091ADF-8852-2BD4-BE7C-0985CF52935D}"/>
              </a:ext>
            </a:extLst>
          </p:cNvPr>
          <p:cNvGrpSpPr/>
          <p:nvPr/>
        </p:nvGrpSpPr>
        <p:grpSpPr>
          <a:xfrm>
            <a:off x="13445777" y="5150463"/>
            <a:ext cx="1593620" cy="1462871"/>
            <a:chOff x="8278098" y="4179345"/>
            <a:chExt cx="1593620" cy="1462871"/>
          </a:xfrm>
        </p:grpSpPr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8E74A72E-5097-919E-4E81-2E28785027D2}"/>
                </a:ext>
              </a:extLst>
            </p:cNvPr>
            <p:cNvSpPr/>
            <p:nvPr/>
          </p:nvSpPr>
          <p:spPr>
            <a:xfrm rot="14750947">
              <a:off x="8343472" y="4113971"/>
              <a:ext cx="1462871" cy="15936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AD95F6C2-22C5-56DC-02F2-000EF036B8F7}"/>
                </a:ext>
              </a:extLst>
            </p:cNvPr>
            <p:cNvSpPr txBox="1"/>
            <p:nvPr/>
          </p:nvSpPr>
          <p:spPr>
            <a:xfrm>
              <a:off x="8370567" y="4644773"/>
              <a:ext cx="1408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Community Building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258F55DB-D61B-2CA9-597F-CEDD9EDF68BB}"/>
              </a:ext>
            </a:extLst>
          </p:cNvPr>
          <p:cNvGrpSpPr/>
          <p:nvPr/>
        </p:nvGrpSpPr>
        <p:grpSpPr>
          <a:xfrm>
            <a:off x="13839735" y="-127384"/>
            <a:ext cx="1879926" cy="1916394"/>
            <a:chOff x="8687692" y="1458701"/>
            <a:chExt cx="1879926" cy="1916394"/>
          </a:xfrm>
        </p:grpSpPr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5A086079-0037-0847-0566-CA245BF986A7}"/>
                </a:ext>
              </a:extLst>
            </p:cNvPr>
            <p:cNvSpPr/>
            <p:nvPr/>
          </p:nvSpPr>
          <p:spPr>
            <a:xfrm rot="17204365">
              <a:off x="8669458" y="1476935"/>
              <a:ext cx="1916394" cy="1879926"/>
            </a:xfrm>
            <a:prstGeom prst="ellipse">
              <a:avLst/>
            </a:prstGeom>
            <a:solidFill>
              <a:srgbClr val="A513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46E4DA0C-0B75-32A2-9F28-EEDE6205FD09}"/>
                </a:ext>
              </a:extLst>
            </p:cNvPr>
            <p:cNvSpPr txBox="1"/>
            <p:nvPr/>
          </p:nvSpPr>
          <p:spPr>
            <a:xfrm>
              <a:off x="8777342" y="2124510"/>
              <a:ext cx="17006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User engagement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DB9CB4-068D-E977-A425-3AF399D5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3F6A65-D7FE-4683-217D-912D74E33975}"/>
              </a:ext>
            </a:extLst>
          </p:cNvPr>
          <p:cNvSpPr/>
          <p:nvPr/>
        </p:nvSpPr>
        <p:spPr>
          <a:xfrm>
            <a:off x="-6370319" y="2420504"/>
            <a:ext cx="5334503" cy="2006585"/>
          </a:xfrm>
          <a:prstGeom prst="rect">
            <a:avLst/>
          </a:prstGeom>
          <a:solidFill>
            <a:srgbClr val="FFCA2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6D020F-2FD1-30F3-8D0B-248E27C2F4F3}"/>
              </a:ext>
            </a:extLst>
          </p:cNvPr>
          <p:cNvSpPr/>
          <p:nvPr/>
        </p:nvSpPr>
        <p:spPr>
          <a:xfrm>
            <a:off x="-6554788" y="2414132"/>
            <a:ext cx="5334503" cy="2006585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5B55FE-65DE-70FE-2D02-06609E7DBC02}"/>
              </a:ext>
            </a:extLst>
          </p:cNvPr>
          <p:cNvGrpSpPr/>
          <p:nvPr/>
        </p:nvGrpSpPr>
        <p:grpSpPr>
          <a:xfrm>
            <a:off x="-6370840" y="2590038"/>
            <a:ext cx="5385304" cy="1633158"/>
            <a:chOff x="5768471" y="2373390"/>
            <a:chExt cx="5385304" cy="16331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3CCC06-DA82-87A9-8B2E-7B7FFEC2451E}"/>
                </a:ext>
              </a:extLst>
            </p:cNvPr>
            <p:cNvSpPr txBox="1"/>
            <p:nvPr/>
          </p:nvSpPr>
          <p:spPr>
            <a:xfrm>
              <a:off x="5819272" y="2436888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chemeClr val="tx1">
                      <a:alpha val="18000"/>
                    </a:schemeClr>
                  </a:solidFill>
                  <a:latin typeface="Montserrat" panose="00000500000000000000" pitchFamily="2" charset="0"/>
                </a:rPr>
                <a:t>Knowledge Sharing 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DE23D-40D3-8BB9-936D-244D1EFE9996}"/>
                </a:ext>
              </a:extLst>
            </p:cNvPr>
            <p:cNvSpPr txBox="1"/>
            <p:nvPr/>
          </p:nvSpPr>
          <p:spPr>
            <a:xfrm>
              <a:off x="5768471" y="2373390"/>
              <a:ext cx="53345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Montserrat" panose="00000500000000000000" pitchFamily="2" charset="0"/>
                </a:rPr>
                <a:t>Knowledge Sharing System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1C383B-B98E-4637-B558-5EBEECFE2474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C19BAE9E-8F47-78C5-746A-C7B3F0CE2FA7}"/>
              </a:ext>
            </a:extLst>
          </p:cNvPr>
          <p:cNvSpPr/>
          <p:nvPr/>
        </p:nvSpPr>
        <p:spPr>
          <a:xfrm rot="3525446">
            <a:off x="-8185271" y="2098782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C4203851-052E-1E18-75E0-633CEF2C360C}"/>
              </a:ext>
            </a:extLst>
          </p:cNvPr>
          <p:cNvSpPr/>
          <p:nvPr/>
        </p:nvSpPr>
        <p:spPr>
          <a:xfrm rot="1004365">
            <a:off x="-3143235" y="3177896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1" name="Oval 1110">
            <a:extLst>
              <a:ext uri="{FF2B5EF4-FFF2-40B4-BE49-F238E27FC236}">
                <a16:creationId xmlns:a16="http://schemas.microsoft.com/office/drawing/2014/main" id="{55057602-33B6-75BB-DD58-122EFD9B5DB5}"/>
              </a:ext>
            </a:extLst>
          </p:cNvPr>
          <p:cNvSpPr/>
          <p:nvPr/>
        </p:nvSpPr>
        <p:spPr>
          <a:xfrm rot="1004365">
            <a:off x="-1459862" y="31944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2" name="Oval 1111">
            <a:extLst>
              <a:ext uri="{FF2B5EF4-FFF2-40B4-BE49-F238E27FC236}">
                <a16:creationId xmlns:a16="http://schemas.microsoft.com/office/drawing/2014/main" id="{B6D7A38C-2B21-6DAA-E867-75E6D94AA61B}"/>
              </a:ext>
            </a:extLst>
          </p:cNvPr>
          <p:cNvSpPr/>
          <p:nvPr/>
        </p:nvSpPr>
        <p:spPr>
          <a:xfrm rot="13161219">
            <a:off x="-1781169" y="6206538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3" name="Oval 1112">
            <a:extLst>
              <a:ext uri="{FF2B5EF4-FFF2-40B4-BE49-F238E27FC236}">
                <a16:creationId xmlns:a16="http://schemas.microsoft.com/office/drawing/2014/main" id="{6C40AF85-0589-832D-E113-5A74E546B66C}"/>
              </a:ext>
            </a:extLst>
          </p:cNvPr>
          <p:cNvSpPr/>
          <p:nvPr/>
        </p:nvSpPr>
        <p:spPr>
          <a:xfrm rot="13161219">
            <a:off x="-2736215" y="3403924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4" name="Oval 1113">
            <a:extLst>
              <a:ext uri="{FF2B5EF4-FFF2-40B4-BE49-F238E27FC236}">
                <a16:creationId xmlns:a16="http://schemas.microsoft.com/office/drawing/2014/main" id="{A7F4C1E8-63D1-F82A-20F4-0351C1CA1805}"/>
              </a:ext>
            </a:extLst>
          </p:cNvPr>
          <p:cNvSpPr/>
          <p:nvPr/>
        </p:nvSpPr>
        <p:spPr>
          <a:xfrm rot="13161219">
            <a:off x="-1642701" y="5946819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5" name="Oval 1114">
            <a:extLst>
              <a:ext uri="{FF2B5EF4-FFF2-40B4-BE49-F238E27FC236}">
                <a16:creationId xmlns:a16="http://schemas.microsoft.com/office/drawing/2014/main" id="{CA42FC25-6F58-0461-5A80-088AFA5A390F}"/>
              </a:ext>
            </a:extLst>
          </p:cNvPr>
          <p:cNvSpPr/>
          <p:nvPr/>
        </p:nvSpPr>
        <p:spPr>
          <a:xfrm rot="13161219">
            <a:off x="-2139636" y="2996770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6" name="Oval 1115">
            <a:extLst>
              <a:ext uri="{FF2B5EF4-FFF2-40B4-BE49-F238E27FC236}">
                <a16:creationId xmlns:a16="http://schemas.microsoft.com/office/drawing/2014/main" id="{66F20201-85BA-C978-87D4-C0C33BC95C89}"/>
              </a:ext>
            </a:extLst>
          </p:cNvPr>
          <p:cNvSpPr/>
          <p:nvPr/>
        </p:nvSpPr>
        <p:spPr>
          <a:xfrm rot="18916127">
            <a:off x="-1608364" y="3287699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7" name="Oval 1116">
            <a:extLst>
              <a:ext uri="{FF2B5EF4-FFF2-40B4-BE49-F238E27FC236}">
                <a16:creationId xmlns:a16="http://schemas.microsoft.com/office/drawing/2014/main" id="{AFB5BFBF-2A09-0D3A-16FD-B7259C347F5A}"/>
              </a:ext>
            </a:extLst>
          </p:cNvPr>
          <p:cNvSpPr/>
          <p:nvPr/>
        </p:nvSpPr>
        <p:spPr>
          <a:xfrm rot="18916127">
            <a:off x="-971647" y="6125426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8" name="Oval 1117">
            <a:extLst>
              <a:ext uri="{FF2B5EF4-FFF2-40B4-BE49-F238E27FC236}">
                <a16:creationId xmlns:a16="http://schemas.microsoft.com/office/drawing/2014/main" id="{4AFE5298-9004-EDC6-E1FB-7FCDF4DF6789}"/>
              </a:ext>
            </a:extLst>
          </p:cNvPr>
          <p:cNvSpPr/>
          <p:nvPr/>
        </p:nvSpPr>
        <p:spPr>
          <a:xfrm rot="18916127">
            <a:off x="-1682809" y="563896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9" name="Oval 1118">
            <a:extLst>
              <a:ext uri="{FF2B5EF4-FFF2-40B4-BE49-F238E27FC236}">
                <a16:creationId xmlns:a16="http://schemas.microsoft.com/office/drawing/2014/main" id="{572799B1-94AE-AEA1-7BCC-BB4F098DBDBB}"/>
              </a:ext>
            </a:extLst>
          </p:cNvPr>
          <p:cNvSpPr/>
          <p:nvPr/>
        </p:nvSpPr>
        <p:spPr>
          <a:xfrm rot="13161219">
            <a:off x="-2571610" y="694251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0" name="Oval 1119">
            <a:extLst>
              <a:ext uri="{FF2B5EF4-FFF2-40B4-BE49-F238E27FC236}">
                <a16:creationId xmlns:a16="http://schemas.microsoft.com/office/drawing/2014/main" id="{1FF81B08-3427-E417-22B4-D6C53EB2323F}"/>
              </a:ext>
            </a:extLst>
          </p:cNvPr>
          <p:cNvSpPr/>
          <p:nvPr/>
        </p:nvSpPr>
        <p:spPr>
          <a:xfrm rot="13161219">
            <a:off x="-1633750" y="2436932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E19BBE40-0016-AB96-3E5C-2C12EB64A9DF}"/>
              </a:ext>
            </a:extLst>
          </p:cNvPr>
          <p:cNvSpPr/>
          <p:nvPr/>
        </p:nvSpPr>
        <p:spPr>
          <a:xfrm rot="18916127">
            <a:off x="-568588" y="62305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2" name="Oval 1121">
            <a:extLst>
              <a:ext uri="{FF2B5EF4-FFF2-40B4-BE49-F238E27FC236}">
                <a16:creationId xmlns:a16="http://schemas.microsoft.com/office/drawing/2014/main" id="{60E918CC-E70D-2089-EED1-60F9D0293334}"/>
              </a:ext>
            </a:extLst>
          </p:cNvPr>
          <p:cNvSpPr/>
          <p:nvPr/>
        </p:nvSpPr>
        <p:spPr>
          <a:xfrm rot="18916127">
            <a:off x="-2478359" y="6437012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3" name="Oval 1122">
            <a:extLst>
              <a:ext uri="{FF2B5EF4-FFF2-40B4-BE49-F238E27FC236}">
                <a16:creationId xmlns:a16="http://schemas.microsoft.com/office/drawing/2014/main" id="{0D41843A-E7AE-6D70-E424-9679AB7E8909}"/>
              </a:ext>
            </a:extLst>
          </p:cNvPr>
          <p:cNvSpPr/>
          <p:nvPr/>
        </p:nvSpPr>
        <p:spPr>
          <a:xfrm rot="14698925">
            <a:off x="-2117910" y="5856022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4" name="Oval 1123">
            <a:extLst>
              <a:ext uri="{FF2B5EF4-FFF2-40B4-BE49-F238E27FC236}">
                <a16:creationId xmlns:a16="http://schemas.microsoft.com/office/drawing/2014/main" id="{401E3390-72A5-111A-EB63-58AC7D458999}"/>
              </a:ext>
            </a:extLst>
          </p:cNvPr>
          <p:cNvSpPr/>
          <p:nvPr/>
        </p:nvSpPr>
        <p:spPr>
          <a:xfrm rot="14698925">
            <a:off x="-8442620" y="283990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5" name="Oval 1124">
            <a:extLst>
              <a:ext uri="{FF2B5EF4-FFF2-40B4-BE49-F238E27FC236}">
                <a16:creationId xmlns:a16="http://schemas.microsoft.com/office/drawing/2014/main" id="{A4FA2CD8-EF02-94CE-CC42-AB4E35245147}"/>
              </a:ext>
            </a:extLst>
          </p:cNvPr>
          <p:cNvSpPr/>
          <p:nvPr/>
        </p:nvSpPr>
        <p:spPr>
          <a:xfrm rot="3525446">
            <a:off x="-1081194" y="3120681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6" name="Oval 1125">
            <a:extLst>
              <a:ext uri="{FF2B5EF4-FFF2-40B4-BE49-F238E27FC236}">
                <a16:creationId xmlns:a16="http://schemas.microsoft.com/office/drawing/2014/main" id="{76AA8BAC-5F75-CE75-8F90-E8A175DB47E2}"/>
              </a:ext>
            </a:extLst>
          </p:cNvPr>
          <p:cNvSpPr/>
          <p:nvPr/>
        </p:nvSpPr>
        <p:spPr>
          <a:xfrm rot="18916127">
            <a:off x="-1771572" y="6408302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7" name="Oval 1126">
            <a:extLst>
              <a:ext uri="{FF2B5EF4-FFF2-40B4-BE49-F238E27FC236}">
                <a16:creationId xmlns:a16="http://schemas.microsoft.com/office/drawing/2014/main" id="{6CACFA43-4A11-D51B-7EF1-E67010DC3BCA}"/>
              </a:ext>
            </a:extLst>
          </p:cNvPr>
          <p:cNvSpPr/>
          <p:nvPr/>
        </p:nvSpPr>
        <p:spPr>
          <a:xfrm rot="10515174">
            <a:off x="-943364" y="2903447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8" name="Oval 1127">
            <a:extLst>
              <a:ext uri="{FF2B5EF4-FFF2-40B4-BE49-F238E27FC236}">
                <a16:creationId xmlns:a16="http://schemas.microsoft.com/office/drawing/2014/main" id="{D1191E3F-B62F-078E-995A-0F60757BCC7B}"/>
              </a:ext>
            </a:extLst>
          </p:cNvPr>
          <p:cNvSpPr/>
          <p:nvPr/>
        </p:nvSpPr>
        <p:spPr>
          <a:xfrm rot="10515174">
            <a:off x="-1360740" y="438885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9" name="Oval 1128">
            <a:extLst>
              <a:ext uri="{FF2B5EF4-FFF2-40B4-BE49-F238E27FC236}">
                <a16:creationId xmlns:a16="http://schemas.microsoft.com/office/drawing/2014/main" id="{8D375C06-A9E1-3480-48EB-C7212415F72F}"/>
              </a:ext>
            </a:extLst>
          </p:cNvPr>
          <p:cNvSpPr/>
          <p:nvPr/>
        </p:nvSpPr>
        <p:spPr>
          <a:xfrm rot="10515174">
            <a:off x="-8473756" y="25492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0" name="Oval 1129">
            <a:extLst>
              <a:ext uri="{FF2B5EF4-FFF2-40B4-BE49-F238E27FC236}">
                <a16:creationId xmlns:a16="http://schemas.microsoft.com/office/drawing/2014/main" id="{417FF6E1-8FCB-75FD-BDD7-B237AC562C5E}"/>
              </a:ext>
            </a:extLst>
          </p:cNvPr>
          <p:cNvSpPr/>
          <p:nvPr/>
        </p:nvSpPr>
        <p:spPr>
          <a:xfrm rot="10515174">
            <a:off x="-8464725" y="222594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1" name="Oval 1130">
            <a:extLst>
              <a:ext uri="{FF2B5EF4-FFF2-40B4-BE49-F238E27FC236}">
                <a16:creationId xmlns:a16="http://schemas.microsoft.com/office/drawing/2014/main" id="{FE00F09C-4B80-A617-6372-B1718E4711E0}"/>
              </a:ext>
            </a:extLst>
          </p:cNvPr>
          <p:cNvSpPr/>
          <p:nvPr/>
        </p:nvSpPr>
        <p:spPr>
          <a:xfrm rot="10515174">
            <a:off x="-1657946" y="1979674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2" name="Oval 1131">
            <a:extLst>
              <a:ext uri="{FF2B5EF4-FFF2-40B4-BE49-F238E27FC236}">
                <a16:creationId xmlns:a16="http://schemas.microsoft.com/office/drawing/2014/main" id="{F3229C57-B0F6-D076-66DA-5898E83CE445}"/>
              </a:ext>
            </a:extLst>
          </p:cNvPr>
          <p:cNvSpPr/>
          <p:nvPr/>
        </p:nvSpPr>
        <p:spPr>
          <a:xfrm rot="10515174">
            <a:off x="-2056748" y="17899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3" name="Oval 1132">
            <a:extLst>
              <a:ext uri="{FF2B5EF4-FFF2-40B4-BE49-F238E27FC236}">
                <a16:creationId xmlns:a16="http://schemas.microsoft.com/office/drawing/2014/main" id="{DE8AFFDE-4F1D-5D3E-F69F-EC04AB1E1729}"/>
              </a:ext>
            </a:extLst>
          </p:cNvPr>
          <p:cNvSpPr/>
          <p:nvPr/>
        </p:nvSpPr>
        <p:spPr>
          <a:xfrm rot="7994093">
            <a:off x="-2799591" y="4830541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5E2F70AA-FF30-A82C-8356-0E9FC79FBD87}"/>
              </a:ext>
            </a:extLst>
          </p:cNvPr>
          <p:cNvSpPr/>
          <p:nvPr/>
        </p:nvSpPr>
        <p:spPr>
          <a:xfrm rot="7994093">
            <a:off x="-2332374" y="-621671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D4084B8F-B502-2EAA-E7A5-C8C50CB2DD57}"/>
              </a:ext>
            </a:extLst>
          </p:cNvPr>
          <p:cNvSpPr/>
          <p:nvPr/>
        </p:nvSpPr>
        <p:spPr>
          <a:xfrm rot="7994093">
            <a:off x="-1494635" y="4963527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EA63F1CD-5EA3-15E6-CE06-9E22486E4810}"/>
              </a:ext>
            </a:extLst>
          </p:cNvPr>
          <p:cNvSpPr/>
          <p:nvPr/>
        </p:nvSpPr>
        <p:spPr>
          <a:xfrm rot="7994093">
            <a:off x="-1955851" y="4118157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EAF6253F-FDA8-B546-9C3A-24835A965DE1}"/>
              </a:ext>
            </a:extLst>
          </p:cNvPr>
          <p:cNvSpPr/>
          <p:nvPr/>
        </p:nvSpPr>
        <p:spPr>
          <a:xfrm rot="7994093">
            <a:off x="-2134735" y="178215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8" name="Oval 1137">
            <a:extLst>
              <a:ext uri="{FF2B5EF4-FFF2-40B4-BE49-F238E27FC236}">
                <a16:creationId xmlns:a16="http://schemas.microsoft.com/office/drawing/2014/main" id="{49CA4685-51CD-BEFF-F884-BCE5EBF1BFCB}"/>
              </a:ext>
            </a:extLst>
          </p:cNvPr>
          <p:cNvSpPr/>
          <p:nvPr/>
        </p:nvSpPr>
        <p:spPr>
          <a:xfrm rot="7994093">
            <a:off x="-2363512" y="56369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9" name="Oval 1138">
            <a:extLst>
              <a:ext uri="{FF2B5EF4-FFF2-40B4-BE49-F238E27FC236}">
                <a16:creationId xmlns:a16="http://schemas.microsoft.com/office/drawing/2014/main" id="{FE6FC3A1-DC9E-D23E-9682-6556525DB4F4}"/>
              </a:ext>
            </a:extLst>
          </p:cNvPr>
          <p:cNvSpPr/>
          <p:nvPr/>
        </p:nvSpPr>
        <p:spPr>
          <a:xfrm rot="7994093">
            <a:off x="-1725617" y="1923420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0" name="Oval 1139">
            <a:extLst>
              <a:ext uri="{FF2B5EF4-FFF2-40B4-BE49-F238E27FC236}">
                <a16:creationId xmlns:a16="http://schemas.microsoft.com/office/drawing/2014/main" id="{5775BE22-DBD1-F229-B1D0-D02B96C2D0B2}"/>
              </a:ext>
            </a:extLst>
          </p:cNvPr>
          <p:cNvSpPr/>
          <p:nvPr/>
        </p:nvSpPr>
        <p:spPr>
          <a:xfrm rot="7994093">
            <a:off x="-1455407" y="1364547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1" name="Oval 1140">
            <a:extLst>
              <a:ext uri="{FF2B5EF4-FFF2-40B4-BE49-F238E27FC236}">
                <a16:creationId xmlns:a16="http://schemas.microsoft.com/office/drawing/2014/main" id="{922F6D1F-058D-64EA-3CE2-29225F831D2A}"/>
              </a:ext>
            </a:extLst>
          </p:cNvPr>
          <p:cNvSpPr/>
          <p:nvPr/>
        </p:nvSpPr>
        <p:spPr>
          <a:xfrm rot="7994093">
            <a:off x="-998443" y="366421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2" name="Oval 1141">
            <a:extLst>
              <a:ext uri="{FF2B5EF4-FFF2-40B4-BE49-F238E27FC236}">
                <a16:creationId xmlns:a16="http://schemas.microsoft.com/office/drawing/2014/main" id="{2EA617D2-E853-5946-FADE-88A8B8FC568C}"/>
              </a:ext>
            </a:extLst>
          </p:cNvPr>
          <p:cNvSpPr/>
          <p:nvPr/>
        </p:nvSpPr>
        <p:spPr>
          <a:xfrm rot="7994093">
            <a:off x="-854697" y="4399598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3" name="Oval 1142">
            <a:extLst>
              <a:ext uri="{FF2B5EF4-FFF2-40B4-BE49-F238E27FC236}">
                <a16:creationId xmlns:a16="http://schemas.microsoft.com/office/drawing/2014/main" id="{1B038BAC-71A1-D691-C06A-58F49E8B3C76}"/>
              </a:ext>
            </a:extLst>
          </p:cNvPr>
          <p:cNvSpPr/>
          <p:nvPr/>
        </p:nvSpPr>
        <p:spPr>
          <a:xfrm rot="7994093">
            <a:off x="-1092448" y="425770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4" name="Oval 1143">
            <a:extLst>
              <a:ext uri="{FF2B5EF4-FFF2-40B4-BE49-F238E27FC236}">
                <a16:creationId xmlns:a16="http://schemas.microsoft.com/office/drawing/2014/main" id="{EBB7FA2D-8C4D-AD10-BAD3-94E1820F326F}"/>
              </a:ext>
            </a:extLst>
          </p:cNvPr>
          <p:cNvSpPr/>
          <p:nvPr/>
        </p:nvSpPr>
        <p:spPr>
          <a:xfrm rot="7994093">
            <a:off x="-476038" y="97994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5" name="Oval 1144">
            <a:extLst>
              <a:ext uri="{FF2B5EF4-FFF2-40B4-BE49-F238E27FC236}">
                <a16:creationId xmlns:a16="http://schemas.microsoft.com/office/drawing/2014/main" id="{4399474B-3B4C-0680-8CC3-20B814776F59}"/>
              </a:ext>
            </a:extLst>
          </p:cNvPr>
          <p:cNvSpPr/>
          <p:nvPr/>
        </p:nvSpPr>
        <p:spPr>
          <a:xfrm rot="7994093">
            <a:off x="-736893" y="483680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6" name="Oval 1145">
            <a:extLst>
              <a:ext uri="{FF2B5EF4-FFF2-40B4-BE49-F238E27FC236}">
                <a16:creationId xmlns:a16="http://schemas.microsoft.com/office/drawing/2014/main" id="{796194D3-C65B-4D5F-C5E6-7B6184C9283D}"/>
              </a:ext>
            </a:extLst>
          </p:cNvPr>
          <p:cNvSpPr/>
          <p:nvPr/>
        </p:nvSpPr>
        <p:spPr>
          <a:xfrm rot="7994093">
            <a:off x="-8456208" y="32626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7" name="Oval 1146">
            <a:extLst>
              <a:ext uri="{FF2B5EF4-FFF2-40B4-BE49-F238E27FC236}">
                <a16:creationId xmlns:a16="http://schemas.microsoft.com/office/drawing/2014/main" id="{7AE6C544-076C-4333-D358-6433A771D41B}"/>
              </a:ext>
            </a:extLst>
          </p:cNvPr>
          <p:cNvSpPr/>
          <p:nvPr/>
        </p:nvSpPr>
        <p:spPr>
          <a:xfrm rot="7994093">
            <a:off x="-1046145" y="31620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78CEFF80-3C1B-20BC-2845-CD146BCBE6D3}"/>
              </a:ext>
            </a:extLst>
          </p:cNvPr>
          <p:cNvSpPr/>
          <p:nvPr/>
        </p:nvSpPr>
        <p:spPr>
          <a:xfrm rot="7994093">
            <a:off x="-1040576" y="-4525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9" name="Oval 1148">
            <a:extLst>
              <a:ext uri="{FF2B5EF4-FFF2-40B4-BE49-F238E27FC236}">
                <a16:creationId xmlns:a16="http://schemas.microsoft.com/office/drawing/2014/main" id="{F3446FF9-1F04-CD9C-C229-42286341C384}"/>
              </a:ext>
            </a:extLst>
          </p:cNvPr>
          <p:cNvSpPr/>
          <p:nvPr/>
        </p:nvSpPr>
        <p:spPr>
          <a:xfrm rot="7994093">
            <a:off x="-854067" y="444563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0" name="Oval 1149">
            <a:extLst>
              <a:ext uri="{FF2B5EF4-FFF2-40B4-BE49-F238E27FC236}">
                <a16:creationId xmlns:a16="http://schemas.microsoft.com/office/drawing/2014/main" id="{134D2683-3D17-8820-EB9B-D95354AFA1A1}"/>
              </a:ext>
            </a:extLst>
          </p:cNvPr>
          <p:cNvSpPr/>
          <p:nvPr/>
        </p:nvSpPr>
        <p:spPr>
          <a:xfrm rot="7994093">
            <a:off x="-1199021" y="455777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1" name="Oval 1150">
            <a:extLst>
              <a:ext uri="{FF2B5EF4-FFF2-40B4-BE49-F238E27FC236}">
                <a16:creationId xmlns:a16="http://schemas.microsoft.com/office/drawing/2014/main" id="{BCB7B9C6-44E1-F258-5EC4-2334D81D5380}"/>
              </a:ext>
            </a:extLst>
          </p:cNvPr>
          <p:cNvSpPr/>
          <p:nvPr/>
        </p:nvSpPr>
        <p:spPr>
          <a:xfrm rot="7994093">
            <a:off x="-811149" y="-17070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2" name="Oval 1151">
            <a:extLst>
              <a:ext uri="{FF2B5EF4-FFF2-40B4-BE49-F238E27FC236}">
                <a16:creationId xmlns:a16="http://schemas.microsoft.com/office/drawing/2014/main" id="{522AA7C3-2729-B03D-FBB7-2EF6BF45C50E}"/>
              </a:ext>
            </a:extLst>
          </p:cNvPr>
          <p:cNvSpPr/>
          <p:nvPr/>
        </p:nvSpPr>
        <p:spPr>
          <a:xfrm rot="7994093">
            <a:off x="-1249546" y="222981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3" name="Oval 1152">
            <a:extLst>
              <a:ext uri="{FF2B5EF4-FFF2-40B4-BE49-F238E27FC236}">
                <a16:creationId xmlns:a16="http://schemas.microsoft.com/office/drawing/2014/main" id="{F1934C95-3164-07F2-6FD7-ED8B96B2087A}"/>
              </a:ext>
            </a:extLst>
          </p:cNvPr>
          <p:cNvSpPr/>
          <p:nvPr/>
        </p:nvSpPr>
        <p:spPr>
          <a:xfrm rot="7994093">
            <a:off x="-461992" y="672932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4" name="Oval 1153">
            <a:extLst>
              <a:ext uri="{FF2B5EF4-FFF2-40B4-BE49-F238E27FC236}">
                <a16:creationId xmlns:a16="http://schemas.microsoft.com/office/drawing/2014/main" id="{29F6D273-D153-F9CB-82FD-DABD905EF275}"/>
              </a:ext>
            </a:extLst>
          </p:cNvPr>
          <p:cNvSpPr/>
          <p:nvPr/>
        </p:nvSpPr>
        <p:spPr>
          <a:xfrm rot="20150947">
            <a:off x="-2046962" y="2993246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5" name="Oval 1154">
            <a:extLst>
              <a:ext uri="{FF2B5EF4-FFF2-40B4-BE49-F238E27FC236}">
                <a16:creationId xmlns:a16="http://schemas.microsoft.com/office/drawing/2014/main" id="{4561C31B-C212-DEDE-585E-6405C60A305C}"/>
              </a:ext>
            </a:extLst>
          </p:cNvPr>
          <p:cNvSpPr/>
          <p:nvPr/>
        </p:nvSpPr>
        <p:spPr>
          <a:xfrm rot="20150947">
            <a:off x="-1115922" y="1543102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FC44F799-54E0-63D7-5EB3-7DD9AAF5785C}"/>
              </a:ext>
            </a:extLst>
          </p:cNvPr>
          <p:cNvSpPr/>
          <p:nvPr/>
        </p:nvSpPr>
        <p:spPr>
          <a:xfrm rot="4305855">
            <a:off x="-1655941" y="-449038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F60A97B9-432B-FE26-6910-A60090126FD2}"/>
              </a:ext>
            </a:extLst>
          </p:cNvPr>
          <p:cNvSpPr/>
          <p:nvPr/>
        </p:nvSpPr>
        <p:spPr>
          <a:xfrm rot="4305855">
            <a:off x="-1927366" y="424589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376B8DBC-BF61-AFE7-3D81-0126AF4AC7DA}"/>
              </a:ext>
            </a:extLst>
          </p:cNvPr>
          <p:cNvSpPr/>
          <p:nvPr/>
        </p:nvSpPr>
        <p:spPr>
          <a:xfrm rot="4305855">
            <a:off x="-1966498" y="873406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0128DD51-C351-DF79-6E1E-E7856E36E471}"/>
              </a:ext>
            </a:extLst>
          </p:cNvPr>
          <p:cNvSpPr/>
          <p:nvPr/>
        </p:nvSpPr>
        <p:spPr>
          <a:xfrm rot="20258993">
            <a:off x="-1151488" y="214072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80801DA1-3646-0498-A334-9BE89BAE5A36}"/>
              </a:ext>
            </a:extLst>
          </p:cNvPr>
          <p:cNvSpPr/>
          <p:nvPr/>
        </p:nvSpPr>
        <p:spPr>
          <a:xfrm rot="4305855">
            <a:off x="-1392580" y="277471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D5C4C338-30F9-D0B9-B2C4-F7120B8E381C}"/>
              </a:ext>
            </a:extLst>
          </p:cNvPr>
          <p:cNvSpPr/>
          <p:nvPr/>
        </p:nvSpPr>
        <p:spPr>
          <a:xfrm rot="4305855">
            <a:off x="-1618271" y="-13197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EFF08BED-CD8A-4305-6C10-4EBA4E86E814}"/>
              </a:ext>
            </a:extLst>
          </p:cNvPr>
          <p:cNvSpPr/>
          <p:nvPr/>
        </p:nvSpPr>
        <p:spPr>
          <a:xfrm rot="4305855">
            <a:off x="-2079047" y="-41229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D4E3FC6A-2E59-C1C4-64CA-66713833F0D6}"/>
              </a:ext>
            </a:extLst>
          </p:cNvPr>
          <p:cNvSpPr/>
          <p:nvPr/>
        </p:nvSpPr>
        <p:spPr>
          <a:xfrm rot="4305855">
            <a:off x="-1001753" y="114417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026890F6-0CC7-5EDD-0CE3-2730367BBEFA}"/>
              </a:ext>
            </a:extLst>
          </p:cNvPr>
          <p:cNvSpPr/>
          <p:nvPr/>
        </p:nvSpPr>
        <p:spPr>
          <a:xfrm rot="4305855">
            <a:off x="-1826994" y="402319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0549C14E-88D3-EEA8-9624-216EEB699D3F}"/>
              </a:ext>
            </a:extLst>
          </p:cNvPr>
          <p:cNvSpPr/>
          <p:nvPr/>
        </p:nvSpPr>
        <p:spPr>
          <a:xfrm rot="7994093">
            <a:off x="-1507417" y="328370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241842B8-11CF-863C-EB96-B41BED7367A8}"/>
              </a:ext>
            </a:extLst>
          </p:cNvPr>
          <p:cNvSpPr/>
          <p:nvPr/>
        </p:nvSpPr>
        <p:spPr>
          <a:xfrm rot="7994093">
            <a:off x="-1969136" y="106983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80CA2432-E55A-818B-700E-0B07CE28B82D}"/>
              </a:ext>
            </a:extLst>
          </p:cNvPr>
          <p:cNvSpPr/>
          <p:nvPr/>
        </p:nvSpPr>
        <p:spPr>
          <a:xfrm rot="7994093">
            <a:off x="-1739710" y="90365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C1614957-E24F-B2A6-4037-D6BC9BC25213}"/>
              </a:ext>
            </a:extLst>
          </p:cNvPr>
          <p:cNvSpPr/>
          <p:nvPr/>
        </p:nvSpPr>
        <p:spPr>
          <a:xfrm rot="88653">
            <a:off x="-1674453" y="722060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E88DEC82-1AF3-B585-B325-F224BB53B375}"/>
              </a:ext>
            </a:extLst>
          </p:cNvPr>
          <p:cNvSpPr/>
          <p:nvPr/>
        </p:nvSpPr>
        <p:spPr>
          <a:xfrm rot="88653">
            <a:off x="-838837" y="1417174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076CFC44-518C-BF1A-3439-B3AD82CD9968}"/>
              </a:ext>
            </a:extLst>
          </p:cNvPr>
          <p:cNvSpPr/>
          <p:nvPr/>
        </p:nvSpPr>
        <p:spPr>
          <a:xfrm rot="88653">
            <a:off x="-2046184" y="349305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FED1D367-DC36-E5DB-5302-F224EEFCE7B4}"/>
              </a:ext>
            </a:extLst>
          </p:cNvPr>
          <p:cNvSpPr/>
          <p:nvPr/>
        </p:nvSpPr>
        <p:spPr>
          <a:xfrm rot="88653">
            <a:off x="-655020" y="1005057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A6BEB9F6-E89D-CCA5-F0E6-B55488C7CCF7}"/>
              </a:ext>
            </a:extLst>
          </p:cNvPr>
          <p:cNvSpPr/>
          <p:nvPr/>
        </p:nvSpPr>
        <p:spPr>
          <a:xfrm rot="88653">
            <a:off x="-2875556" y="2853417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92EEAE3F-F641-11EB-BC54-4315C4F2D132}"/>
              </a:ext>
            </a:extLst>
          </p:cNvPr>
          <p:cNvSpPr/>
          <p:nvPr/>
        </p:nvSpPr>
        <p:spPr>
          <a:xfrm rot="88653">
            <a:off x="-8080129" y="349561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8300BE5C-0777-F924-8B92-EB62F85CF88D}"/>
              </a:ext>
            </a:extLst>
          </p:cNvPr>
          <p:cNvSpPr/>
          <p:nvPr/>
        </p:nvSpPr>
        <p:spPr>
          <a:xfrm rot="88653">
            <a:off x="-885838" y="-8669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5" name="Oval 1174">
            <a:extLst>
              <a:ext uri="{FF2B5EF4-FFF2-40B4-BE49-F238E27FC236}">
                <a16:creationId xmlns:a16="http://schemas.microsoft.com/office/drawing/2014/main" id="{134DED04-F1AB-83DE-36ED-B7EC9625D84C}"/>
              </a:ext>
            </a:extLst>
          </p:cNvPr>
          <p:cNvSpPr/>
          <p:nvPr/>
        </p:nvSpPr>
        <p:spPr>
          <a:xfrm rot="88653">
            <a:off x="-1731130" y="1515695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43170B4F-45BA-7F2A-5323-D0D59A5DADAB}"/>
              </a:ext>
            </a:extLst>
          </p:cNvPr>
          <p:cNvSpPr/>
          <p:nvPr/>
        </p:nvSpPr>
        <p:spPr>
          <a:xfrm rot="88653">
            <a:off x="-8118904" y="2099171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7" name="Oval 1176">
            <a:extLst>
              <a:ext uri="{FF2B5EF4-FFF2-40B4-BE49-F238E27FC236}">
                <a16:creationId xmlns:a16="http://schemas.microsoft.com/office/drawing/2014/main" id="{B751417E-012D-7050-10B1-0EC58DE43D76}"/>
              </a:ext>
            </a:extLst>
          </p:cNvPr>
          <p:cNvSpPr/>
          <p:nvPr/>
        </p:nvSpPr>
        <p:spPr>
          <a:xfrm rot="88653">
            <a:off x="-1539318" y="-673708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8" name="Oval 1177">
            <a:extLst>
              <a:ext uri="{FF2B5EF4-FFF2-40B4-BE49-F238E27FC236}">
                <a16:creationId xmlns:a16="http://schemas.microsoft.com/office/drawing/2014/main" id="{551F40AD-DE9B-1F59-AB02-BB07BA5707CF}"/>
              </a:ext>
            </a:extLst>
          </p:cNvPr>
          <p:cNvSpPr/>
          <p:nvPr/>
        </p:nvSpPr>
        <p:spPr>
          <a:xfrm rot="88653">
            <a:off x="-1324944" y="3786378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9" name="Oval 1178">
            <a:extLst>
              <a:ext uri="{FF2B5EF4-FFF2-40B4-BE49-F238E27FC236}">
                <a16:creationId xmlns:a16="http://schemas.microsoft.com/office/drawing/2014/main" id="{59E9AC48-A660-A855-53F9-EFD06EF5E191}"/>
              </a:ext>
            </a:extLst>
          </p:cNvPr>
          <p:cNvSpPr/>
          <p:nvPr/>
        </p:nvSpPr>
        <p:spPr>
          <a:xfrm rot="88653">
            <a:off x="-8112740" y="2572777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0" name="Oval 1179">
            <a:extLst>
              <a:ext uri="{FF2B5EF4-FFF2-40B4-BE49-F238E27FC236}">
                <a16:creationId xmlns:a16="http://schemas.microsoft.com/office/drawing/2014/main" id="{73E09EE6-FB01-8808-0987-DE60DB423D1C}"/>
              </a:ext>
            </a:extLst>
          </p:cNvPr>
          <p:cNvSpPr/>
          <p:nvPr/>
        </p:nvSpPr>
        <p:spPr>
          <a:xfrm rot="88653">
            <a:off x="-3043798" y="-25760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00EDFC1F-AE0D-DD92-5BFF-CA0A93BF515B}"/>
              </a:ext>
            </a:extLst>
          </p:cNvPr>
          <p:cNvSpPr/>
          <p:nvPr/>
        </p:nvSpPr>
        <p:spPr>
          <a:xfrm rot="10515174">
            <a:off x="-1671826" y="89479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11C9C333-23E0-5566-80CF-855581798B0A}"/>
              </a:ext>
            </a:extLst>
          </p:cNvPr>
          <p:cNvSpPr/>
          <p:nvPr/>
        </p:nvSpPr>
        <p:spPr>
          <a:xfrm rot="10515174">
            <a:off x="-2004745" y="139372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6F075C3D-9103-50B4-BE40-6E8FCAD56DE9}"/>
              </a:ext>
            </a:extLst>
          </p:cNvPr>
          <p:cNvSpPr/>
          <p:nvPr/>
        </p:nvSpPr>
        <p:spPr>
          <a:xfrm rot="10515174">
            <a:off x="-821721" y="146841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01E947EC-E626-EDAF-961A-225259AF1BEF}"/>
              </a:ext>
            </a:extLst>
          </p:cNvPr>
          <p:cNvSpPr/>
          <p:nvPr/>
        </p:nvSpPr>
        <p:spPr>
          <a:xfrm rot="10515174">
            <a:off x="-1789649" y="103951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5" name="Oval 1184">
            <a:extLst>
              <a:ext uri="{FF2B5EF4-FFF2-40B4-BE49-F238E27FC236}">
                <a16:creationId xmlns:a16="http://schemas.microsoft.com/office/drawing/2014/main" id="{E5616DA3-54C2-0839-C3DF-AF8DDD1524CC}"/>
              </a:ext>
            </a:extLst>
          </p:cNvPr>
          <p:cNvSpPr/>
          <p:nvPr/>
        </p:nvSpPr>
        <p:spPr>
          <a:xfrm rot="10515174">
            <a:off x="-1780618" y="716217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DE6DCFAE-89A1-0809-1A58-4131310B4B17}"/>
              </a:ext>
            </a:extLst>
          </p:cNvPr>
          <p:cNvSpPr/>
          <p:nvPr/>
        </p:nvSpPr>
        <p:spPr>
          <a:xfrm rot="10515174">
            <a:off x="-881038" y="83348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FEA48384-D6EF-A865-527F-791F6DCEC914}"/>
              </a:ext>
            </a:extLst>
          </p:cNvPr>
          <p:cNvSpPr/>
          <p:nvPr/>
        </p:nvSpPr>
        <p:spPr>
          <a:xfrm rot="10515174">
            <a:off x="-1206869" y="44676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BA6240E2-73F9-075B-59D3-FAEE4D4D0FE2}"/>
              </a:ext>
            </a:extLst>
          </p:cNvPr>
          <p:cNvSpPr/>
          <p:nvPr/>
        </p:nvSpPr>
        <p:spPr>
          <a:xfrm rot="10515174">
            <a:off x="-792871" y="605120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9" name="Oval 1188">
            <a:extLst>
              <a:ext uri="{FF2B5EF4-FFF2-40B4-BE49-F238E27FC236}">
                <a16:creationId xmlns:a16="http://schemas.microsoft.com/office/drawing/2014/main" id="{29D02109-2199-5EA2-E07F-8E4E7197A323}"/>
              </a:ext>
            </a:extLst>
          </p:cNvPr>
          <p:cNvSpPr/>
          <p:nvPr/>
        </p:nvSpPr>
        <p:spPr>
          <a:xfrm rot="10515174">
            <a:off x="-1800223" y="25703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0" name="Oval 1189">
            <a:extLst>
              <a:ext uri="{FF2B5EF4-FFF2-40B4-BE49-F238E27FC236}">
                <a16:creationId xmlns:a16="http://schemas.microsoft.com/office/drawing/2014/main" id="{36FD0860-F7AF-8D1D-4FB7-03ADAC650269}"/>
              </a:ext>
            </a:extLst>
          </p:cNvPr>
          <p:cNvSpPr/>
          <p:nvPr/>
        </p:nvSpPr>
        <p:spPr>
          <a:xfrm rot="7994093">
            <a:off x="-3121007" y="3112674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0543BCF8-73EB-0F47-C3CD-BD83CA5AEB4C}"/>
              </a:ext>
            </a:extLst>
          </p:cNvPr>
          <p:cNvSpPr/>
          <p:nvPr/>
        </p:nvSpPr>
        <p:spPr>
          <a:xfrm rot="7994093">
            <a:off x="-2659908" y="237758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2" name="Oval 1191">
            <a:extLst>
              <a:ext uri="{FF2B5EF4-FFF2-40B4-BE49-F238E27FC236}">
                <a16:creationId xmlns:a16="http://schemas.microsoft.com/office/drawing/2014/main" id="{A133BE44-FCED-57A7-8B54-6F8081E3ACE0}"/>
              </a:ext>
            </a:extLst>
          </p:cNvPr>
          <p:cNvSpPr/>
          <p:nvPr/>
        </p:nvSpPr>
        <p:spPr>
          <a:xfrm rot="7994093">
            <a:off x="-1722653" y="1412019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3" name="Oval 1192">
            <a:extLst>
              <a:ext uri="{FF2B5EF4-FFF2-40B4-BE49-F238E27FC236}">
                <a16:creationId xmlns:a16="http://schemas.microsoft.com/office/drawing/2014/main" id="{E584EAAD-89B3-20B4-A73B-213A809EA625}"/>
              </a:ext>
            </a:extLst>
          </p:cNvPr>
          <p:cNvSpPr/>
          <p:nvPr/>
        </p:nvSpPr>
        <p:spPr>
          <a:xfrm rot="7994093">
            <a:off x="-1951430" y="1797500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4" name="Oval 1193">
            <a:extLst>
              <a:ext uri="{FF2B5EF4-FFF2-40B4-BE49-F238E27FC236}">
                <a16:creationId xmlns:a16="http://schemas.microsoft.com/office/drawing/2014/main" id="{34360B6B-D57A-42AC-80D0-1F2F498E990F}"/>
              </a:ext>
            </a:extLst>
          </p:cNvPr>
          <p:cNvSpPr/>
          <p:nvPr/>
        </p:nvSpPr>
        <p:spPr>
          <a:xfrm rot="7994093">
            <a:off x="-1672876" y="4167240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CBAB954C-5AD6-25FD-2462-19758BE943D8}"/>
              </a:ext>
            </a:extLst>
          </p:cNvPr>
          <p:cNvSpPr/>
          <p:nvPr/>
        </p:nvSpPr>
        <p:spPr>
          <a:xfrm rot="7994093">
            <a:off x="-1588968" y="4886451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B5EB7909-0990-B529-303F-4FC716A98D94}"/>
              </a:ext>
            </a:extLst>
          </p:cNvPr>
          <p:cNvSpPr/>
          <p:nvPr/>
        </p:nvSpPr>
        <p:spPr>
          <a:xfrm rot="7994093">
            <a:off x="-2096063" y="197318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4B93C0DD-9BAB-3821-2D7A-3E1FD897F958}"/>
              </a:ext>
            </a:extLst>
          </p:cNvPr>
          <p:cNvSpPr/>
          <p:nvPr/>
        </p:nvSpPr>
        <p:spPr>
          <a:xfrm rot="7994093">
            <a:off x="-1704944" y="420853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3175AE14-BE55-A6A0-2802-AB41117C39C4}"/>
              </a:ext>
            </a:extLst>
          </p:cNvPr>
          <p:cNvSpPr/>
          <p:nvPr/>
        </p:nvSpPr>
        <p:spPr>
          <a:xfrm rot="7994093">
            <a:off x="-825979" y="454301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AAFA3526-EE61-7299-EB39-F705640A3A0C}"/>
              </a:ext>
            </a:extLst>
          </p:cNvPr>
          <p:cNvSpPr/>
          <p:nvPr/>
        </p:nvSpPr>
        <p:spPr>
          <a:xfrm rot="7994093">
            <a:off x="-1286355" y="4469034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0568A13D-422F-4CBE-7783-6FF17D094B36}"/>
              </a:ext>
            </a:extLst>
          </p:cNvPr>
          <p:cNvSpPr/>
          <p:nvPr/>
        </p:nvSpPr>
        <p:spPr>
          <a:xfrm rot="7994093">
            <a:off x="-1781693" y="4645748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6A4088CD-C957-2A52-C7EA-729DE1BDDE03}"/>
              </a:ext>
            </a:extLst>
          </p:cNvPr>
          <p:cNvSpPr/>
          <p:nvPr/>
        </p:nvSpPr>
        <p:spPr>
          <a:xfrm rot="7994093">
            <a:off x="-1796028" y="450051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837E815E-1BA6-F85C-7DAE-24FDB3C71638}"/>
              </a:ext>
            </a:extLst>
          </p:cNvPr>
          <p:cNvSpPr/>
          <p:nvPr/>
        </p:nvSpPr>
        <p:spPr>
          <a:xfrm rot="7994093">
            <a:off x="-8366246" y="316545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5383B089-7512-BA56-1547-6C0334CAE521}"/>
              </a:ext>
            </a:extLst>
          </p:cNvPr>
          <p:cNvSpPr/>
          <p:nvPr/>
        </p:nvSpPr>
        <p:spPr>
          <a:xfrm rot="7994093">
            <a:off x="-968486" y="202275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09BF155E-9D4C-52E4-7DD1-1F878842AF27}"/>
              </a:ext>
            </a:extLst>
          </p:cNvPr>
          <p:cNvSpPr/>
          <p:nvPr/>
        </p:nvSpPr>
        <p:spPr>
          <a:xfrm rot="7994093">
            <a:off x="-710527" y="-69062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F94C9AAC-EB28-C275-7A10-E7BAF6286C2E}"/>
              </a:ext>
            </a:extLst>
          </p:cNvPr>
          <p:cNvSpPr/>
          <p:nvPr/>
        </p:nvSpPr>
        <p:spPr>
          <a:xfrm rot="7994093">
            <a:off x="-8190786" y="16273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1F7AA2A0-992E-FD3C-5D2B-1B96ED930510}"/>
              </a:ext>
            </a:extLst>
          </p:cNvPr>
          <p:cNvSpPr/>
          <p:nvPr/>
        </p:nvSpPr>
        <p:spPr>
          <a:xfrm rot="7994093">
            <a:off x="-1547300" y="19108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73D5A042-F64D-589E-CCB1-99960E65A447}"/>
              </a:ext>
            </a:extLst>
          </p:cNvPr>
          <p:cNvSpPr/>
          <p:nvPr/>
        </p:nvSpPr>
        <p:spPr>
          <a:xfrm rot="4305855">
            <a:off x="-1255600" y="-619177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CCC3A44A-3FFA-5F70-0F92-151E31BE825E}"/>
              </a:ext>
            </a:extLst>
          </p:cNvPr>
          <p:cNvSpPr/>
          <p:nvPr/>
        </p:nvSpPr>
        <p:spPr>
          <a:xfrm rot="4305855">
            <a:off x="-8489174" y="3289756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F6F5097F-3B01-88E0-3952-4662216BD2C7}"/>
              </a:ext>
            </a:extLst>
          </p:cNvPr>
          <p:cNvSpPr/>
          <p:nvPr/>
        </p:nvSpPr>
        <p:spPr>
          <a:xfrm rot="20150947">
            <a:off x="-1483330" y="964272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6A8B48CC-031A-DB36-0A2E-C1964A1D0814}"/>
              </a:ext>
            </a:extLst>
          </p:cNvPr>
          <p:cNvSpPr/>
          <p:nvPr/>
        </p:nvSpPr>
        <p:spPr>
          <a:xfrm rot="20150947">
            <a:off x="-1790588" y="220594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450F7C22-C06D-DCDF-6429-CEFEDD35EDBE}"/>
              </a:ext>
            </a:extLst>
          </p:cNvPr>
          <p:cNvSpPr/>
          <p:nvPr/>
        </p:nvSpPr>
        <p:spPr>
          <a:xfrm rot="20150947">
            <a:off x="-1065871" y="2365865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785BE633-0A68-15F7-B896-23C86F027D49}"/>
              </a:ext>
            </a:extLst>
          </p:cNvPr>
          <p:cNvSpPr/>
          <p:nvPr/>
        </p:nvSpPr>
        <p:spPr>
          <a:xfrm rot="20150947">
            <a:off x="-1739614" y="1825241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AB5B2A24-631D-DFBC-64CF-1E5432A3FBD7}"/>
              </a:ext>
            </a:extLst>
          </p:cNvPr>
          <p:cNvSpPr/>
          <p:nvPr/>
        </p:nvSpPr>
        <p:spPr>
          <a:xfrm rot="4305855">
            <a:off x="-8253834" y="256396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4" name="Oval 1213">
            <a:extLst>
              <a:ext uri="{FF2B5EF4-FFF2-40B4-BE49-F238E27FC236}">
                <a16:creationId xmlns:a16="http://schemas.microsoft.com/office/drawing/2014/main" id="{56B57C97-0954-0597-78BA-EC6777059407}"/>
              </a:ext>
            </a:extLst>
          </p:cNvPr>
          <p:cNvSpPr/>
          <p:nvPr/>
        </p:nvSpPr>
        <p:spPr>
          <a:xfrm rot="7994093">
            <a:off x="-968398" y="3632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5" name="Oval 1214">
            <a:extLst>
              <a:ext uri="{FF2B5EF4-FFF2-40B4-BE49-F238E27FC236}">
                <a16:creationId xmlns:a16="http://schemas.microsoft.com/office/drawing/2014/main" id="{C3C47594-88AF-83F2-EE10-A2C6841B838A}"/>
              </a:ext>
            </a:extLst>
          </p:cNvPr>
          <p:cNvSpPr/>
          <p:nvPr/>
        </p:nvSpPr>
        <p:spPr>
          <a:xfrm rot="7994093">
            <a:off x="-1329118" y="2302969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6" name="Oval 1215">
            <a:extLst>
              <a:ext uri="{FF2B5EF4-FFF2-40B4-BE49-F238E27FC236}">
                <a16:creationId xmlns:a16="http://schemas.microsoft.com/office/drawing/2014/main" id="{65AB04F6-5CFB-CD5B-0EE6-336FB72C94FB}"/>
              </a:ext>
            </a:extLst>
          </p:cNvPr>
          <p:cNvSpPr/>
          <p:nvPr/>
        </p:nvSpPr>
        <p:spPr>
          <a:xfrm rot="7994093">
            <a:off x="-1011750" y="74925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7" name="Oval 1216">
            <a:extLst>
              <a:ext uri="{FF2B5EF4-FFF2-40B4-BE49-F238E27FC236}">
                <a16:creationId xmlns:a16="http://schemas.microsoft.com/office/drawing/2014/main" id="{1549B385-621B-0A01-C48F-E8099BD8310B}"/>
              </a:ext>
            </a:extLst>
          </p:cNvPr>
          <p:cNvSpPr/>
          <p:nvPr/>
        </p:nvSpPr>
        <p:spPr>
          <a:xfrm rot="88653">
            <a:off x="-387760" y="-115734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8" name="Oval 1217">
            <a:extLst>
              <a:ext uri="{FF2B5EF4-FFF2-40B4-BE49-F238E27FC236}">
                <a16:creationId xmlns:a16="http://schemas.microsoft.com/office/drawing/2014/main" id="{89E7F0E4-87BC-E0A7-C62A-B45A25561869}"/>
              </a:ext>
            </a:extLst>
          </p:cNvPr>
          <p:cNvSpPr/>
          <p:nvPr/>
        </p:nvSpPr>
        <p:spPr>
          <a:xfrm rot="88653">
            <a:off x="-1406165" y="158243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9" name="Oval 1218">
            <a:extLst>
              <a:ext uri="{FF2B5EF4-FFF2-40B4-BE49-F238E27FC236}">
                <a16:creationId xmlns:a16="http://schemas.microsoft.com/office/drawing/2014/main" id="{A41DA878-D6BD-CCBF-20CD-7C3008441FD7}"/>
              </a:ext>
            </a:extLst>
          </p:cNvPr>
          <p:cNvSpPr/>
          <p:nvPr/>
        </p:nvSpPr>
        <p:spPr>
          <a:xfrm rot="88653">
            <a:off x="-1740327" y="2242930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0" name="Oval 1219">
            <a:extLst>
              <a:ext uri="{FF2B5EF4-FFF2-40B4-BE49-F238E27FC236}">
                <a16:creationId xmlns:a16="http://schemas.microsoft.com/office/drawing/2014/main" id="{BAED84BC-A0DC-94A1-33AE-076E36E607F8}"/>
              </a:ext>
            </a:extLst>
          </p:cNvPr>
          <p:cNvSpPr/>
          <p:nvPr/>
        </p:nvSpPr>
        <p:spPr>
          <a:xfrm rot="88653">
            <a:off x="-1286236" y="4719067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1" name="Oval 1220">
            <a:extLst>
              <a:ext uri="{FF2B5EF4-FFF2-40B4-BE49-F238E27FC236}">
                <a16:creationId xmlns:a16="http://schemas.microsoft.com/office/drawing/2014/main" id="{E8FA3C74-C1B7-26D5-F1F0-711C6C96199A}"/>
              </a:ext>
            </a:extLst>
          </p:cNvPr>
          <p:cNvSpPr/>
          <p:nvPr/>
        </p:nvSpPr>
        <p:spPr>
          <a:xfrm rot="88653">
            <a:off x="-1441531" y="2855321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2" name="Oval 1221">
            <a:extLst>
              <a:ext uri="{FF2B5EF4-FFF2-40B4-BE49-F238E27FC236}">
                <a16:creationId xmlns:a16="http://schemas.microsoft.com/office/drawing/2014/main" id="{1920AAB3-13EF-C36B-D5FB-1A3660C2A65F}"/>
              </a:ext>
            </a:extLst>
          </p:cNvPr>
          <p:cNvSpPr/>
          <p:nvPr/>
        </p:nvSpPr>
        <p:spPr>
          <a:xfrm rot="88653">
            <a:off x="-2345796" y="5006089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F0E7A9CA-DD6B-4A33-D4C6-79216E9A87FE}"/>
              </a:ext>
            </a:extLst>
          </p:cNvPr>
          <p:cNvGrpSpPr/>
          <p:nvPr/>
        </p:nvGrpSpPr>
        <p:grpSpPr>
          <a:xfrm>
            <a:off x="-2845134" y="-16432"/>
            <a:ext cx="1538220" cy="1538220"/>
            <a:chOff x="1688561" y="1092809"/>
            <a:chExt cx="1538220" cy="1538220"/>
          </a:xfrm>
        </p:grpSpPr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1BDFF8D9-5B3A-D4A1-4A6B-CB02BFB720C4}"/>
                </a:ext>
              </a:extLst>
            </p:cNvPr>
            <p:cNvSpPr/>
            <p:nvPr/>
          </p:nvSpPr>
          <p:spPr>
            <a:xfrm rot="9298925">
              <a:off x="1688561" y="1092809"/>
              <a:ext cx="1538220" cy="15382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C8B2FFA5-1D59-375E-0291-67FCE30E90D4}"/>
                </a:ext>
              </a:extLst>
            </p:cNvPr>
            <p:cNvSpPr txBox="1"/>
            <p:nvPr/>
          </p:nvSpPr>
          <p:spPr>
            <a:xfrm>
              <a:off x="1991827" y="1593906"/>
              <a:ext cx="968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Easy of use</a:t>
              </a: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34025B96-2417-17A4-D597-262AE945631E}"/>
              </a:ext>
            </a:extLst>
          </p:cNvPr>
          <p:cNvGrpSpPr/>
          <p:nvPr/>
        </p:nvGrpSpPr>
        <p:grpSpPr>
          <a:xfrm>
            <a:off x="-3459254" y="5490910"/>
            <a:ext cx="1716969" cy="1576100"/>
            <a:chOff x="1758023" y="4078407"/>
            <a:chExt cx="1716969" cy="1576100"/>
          </a:xfrm>
        </p:grpSpPr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22EEB04D-9640-86FD-9031-882EE8A252D2}"/>
                </a:ext>
              </a:extLst>
            </p:cNvPr>
            <p:cNvSpPr/>
            <p:nvPr/>
          </p:nvSpPr>
          <p:spPr>
            <a:xfrm rot="5786808">
              <a:off x="1828458" y="4007972"/>
              <a:ext cx="1576100" cy="1716969"/>
            </a:xfrm>
            <a:prstGeom prst="ellipse">
              <a:avLst/>
            </a:prstGeom>
            <a:solidFill>
              <a:srgbClr val="CF17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08F77452-85D4-19FB-6952-5032DF691906}"/>
                </a:ext>
              </a:extLst>
            </p:cNvPr>
            <p:cNvSpPr txBox="1"/>
            <p:nvPr/>
          </p:nvSpPr>
          <p:spPr>
            <a:xfrm>
              <a:off x="1833140" y="4602629"/>
              <a:ext cx="162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Knowledge Sharing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C6A605-F8BF-9AF5-332F-CA2C5B091997}"/>
              </a:ext>
            </a:extLst>
          </p:cNvPr>
          <p:cNvGrpSpPr/>
          <p:nvPr/>
        </p:nvGrpSpPr>
        <p:grpSpPr>
          <a:xfrm>
            <a:off x="2222624" y="407240"/>
            <a:ext cx="7627997" cy="3121634"/>
            <a:chOff x="3251541" y="135332"/>
            <a:chExt cx="8592825" cy="35164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77CF10-44D9-199D-3313-A336D96CB8DB}"/>
                </a:ext>
              </a:extLst>
            </p:cNvPr>
            <p:cNvSpPr/>
            <p:nvPr/>
          </p:nvSpPr>
          <p:spPr>
            <a:xfrm>
              <a:off x="3251541" y="135332"/>
              <a:ext cx="8592825" cy="3516474"/>
            </a:xfrm>
            <a:prstGeom prst="rect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606A45-BE51-8F61-3663-BAB04B2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543" y="276138"/>
              <a:ext cx="8351274" cy="324994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E7602D4-B641-0F99-B4DD-C16DE165019A}"/>
              </a:ext>
            </a:extLst>
          </p:cNvPr>
          <p:cNvSpPr txBox="1"/>
          <p:nvPr/>
        </p:nvSpPr>
        <p:spPr>
          <a:xfrm>
            <a:off x="4477486" y="4967926"/>
            <a:ext cx="31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Python logic processing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5C957B-651C-E85C-0815-AC3ACDE9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073" y="3945725"/>
            <a:ext cx="907851" cy="907851"/>
          </a:xfrm>
          <a:prstGeom prst="rect">
            <a:avLst/>
          </a:prstGeom>
        </p:spPr>
      </p:pic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8B5701E6-2FA0-BEF5-7D45-6DA14F7261F3}"/>
              </a:ext>
            </a:extLst>
          </p:cNvPr>
          <p:cNvCxnSpPr>
            <a:cxnSpLocks/>
          </p:cNvCxnSpPr>
          <p:nvPr/>
        </p:nvCxnSpPr>
        <p:spPr>
          <a:xfrm>
            <a:off x="2222624" y="4374388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B984B3C3-FC9C-5B5F-330F-B3763AEA9E5C}"/>
              </a:ext>
            </a:extLst>
          </p:cNvPr>
          <p:cNvCxnSpPr>
            <a:cxnSpLocks/>
          </p:cNvCxnSpPr>
          <p:nvPr/>
        </p:nvCxnSpPr>
        <p:spPr>
          <a:xfrm>
            <a:off x="6783200" y="4389796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504AA694-17DF-4CAF-EC52-B3524E4CA324}"/>
              </a:ext>
            </a:extLst>
          </p:cNvPr>
          <p:cNvGrpSpPr/>
          <p:nvPr/>
        </p:nvGrpSpPr>
        <p:grpSpPr>
          <a:xfrm>
            <a:off x="5889705" y="3281133"/>
            <a:ext cx="412589" cy="412589"/>
            <a:chOff x="349411" y="-2252806"/>
            <a:chExt cx="11363529" cy="11363529"/>
          </a:xfrm>
        </p:grpSpPr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B638A5E8-485F-9A12-B685-2A2B1FFCE310}"/>
                </a:ext>
              </a:extLst>
            </p:cNvPr>
            <p:cNvSpPr/>
            <p:nvPr/>
          </p:nvSpPr>
          <p:spPr>
            <a:xfrm>
              <a:off x="349411" y="-2252806"/>
              <a:ext cx="11363529" cy="11363529"/>
            </a:xfrm>
            <a:prstGeom prst="ellipse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BF8C7E31-6F53-1484-EF61-0B07F176F5D0}"/>
                </a:ext>
              </a:extLst>
            </p:cNvPr>
            <p:cNvSpPr txBox="1"/>
            <p:nvPr/>
          </p:nvSpPr>
          <p:spPr>
            <a:xfrm>
              <a:off x="5008252" y="3075057"/>
              <a:ext cx="2045848" cy="593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" dirty="0">
                  <a:solidFill>
                    <a:schemeClr val="tx1">
                      <a:alpha val="0"/>
                    </a:schemeClr>
                  </a:solidFill>
                  <a:latin typeface="Bahnschrift SemiLight Condensed" panose="020B0502040204020203" pitchFamily="34" charset="0"/>
                </a:rPr>
                <a:t>THANK YOU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2391F51-1E76-52DF-0E7B-2BEF906646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98" y="3485005"/>
            <a:ext cx="72523" cy="572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FCC0253-058C-004F-C499-AB7F877FB70E}"/>
              </a:ext>
            </a:extLst>
          </p:cNvPr>
          <p:cNvSpPr/>
          <p:nvPr/>
        </p:nvSpPr>
        <p:spPr>
          <a:xfrm>
            <a:off x="-1784968" y="-1527550"/>
            <a:ext cx="1657413" cy="1556952"/>
          </a:xfrm>
          <a:prstGeom prst="ellipse">
            <a:avLst/>
          </a:prstGeom>
          <a:solidFill>
            <a:srgbClr val="F8B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D7A37-EF68-9EFF-AD3D-E6CF0666C6C3}"/>
              </a:ext>
            </a:extLst>
          </p:cNvPr>
          <p:cNvSpPr/>
          <p:nvPr/>
        </p:nvSpPr>
        <p:spPr>
          <a:xfrm>
            <a:off x="-887817" y="33408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8E68FD-0BA0-4F23-BB95-22999A7F625D}"/>
              </a:ext>
            </a:extLst>
          </p:cNvPr>
          <p:cNvSpPr/>
          <p:nvPr/>
        </p:nvSpPr>
        <p:spPr>
          <a:xfrm rot="3525446">
            <a:off x="-287383" y="2251182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4BE4F9-9E66-1FA1-E4B9-0F787F12D038}"/>
              </a:ext>
            </a:extLst>
          </p:cNvPr>
          <p:cNvSpPr/>
          <p:nvPr/>
        </p:nvSpPr>
        <p:spPr>
          <a:xfrm rot="1004365">
            <a:off x="-2990835" y="3330296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727A7A-8037-49C0-9A11-E1BA6258AC51}"/>
              </a:ext>
            </a:extLst>
          </p:cNvPr>
          <p:cNvSpPr/>
          <p:nvPr/>
        </p:nvSpPr>
        <p:spPr>
          <a:xfrm rot="1004365">
            <a:off x="-1307462" y="33468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7CAF77-C3A0-D42B-3068-D17AD9F578F9}"/>
              </a:ext>
            </a:extLst>
          </p:cNvPr>
          <p:cNvSpPr/>
          <p:nvPr/>
        </p:nvSpPr>
        <p:spPr>
          <a:xfrm rot="13161219">
            <a:off x="-1628769" y="6358938"/>
            <a:ext cx="1257803" cy="13702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E1A23D-3532-2FD6-7B5B-BEB8261709B1}"/>
              </a:ext>
            </a:extLst>
          </p:cNvPr>
          <p:cNvSpPr/>
          <p:nvPr/>
        </p:nvSpPr>
        <p:spPr>
          <a:xfrm rot="13161219">
            <a:off x="-2583815" y="3556324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80DF0F-AB5E-01DB-1509-F0A92801C0BD}"/>
              </a:ext>
            </a:extLst>
          </p:cNvPr>
          <p:cNvSpPr/>
          <p:nvPr/>
        </p:nvSpPr>
        <p:spPr>
          <a:xfrm rot="13161219">
            <a:off x="-1490301" y="6099219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9C843E-453B-C221-060D-620A2DC64F42}"/>
              </a:ext>
            </a:extLst>
          </p:cNvPr>
          <p:cNvSpPr/>
          <p:nvPr/>
        </p:nvSpPr>
        <p:spPr>
          <a:xfrm rot="13161219">
            <a:off x="-1987236" y="3149170"/>
            <a:ext cx="377340" cy="41106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78355C-A3FD-045B-0C5F-B212F38238C2}"/>
              </a:ext>
            </a:extLst>
          </p:cNvPr>
          <p:cNvSpPr/>
          <p:nvPr/>
        </p:nvSpPr>
        <p:spPr>
          <a:xfrm rot="18916127">
            <a:off x="-1455964" y="3440099"/>
            <a:ext cx="411067" cy="37734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4876F8-590F-C7E2-7BC7-27FE3F5FEDD4}"/>
              </a:ext>
            </a:extLst>
          </p:cNvPr>
          <p:cNvSpPr/>
          <p:nvPr/>
        </p:nvSpPr>
        <p:spPr>
          <a:xfrm rot="18916127">
            <a:off x="-624695" y="6277826"/>
            <a:ext cx="205533" cy="188671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5D65BB-6643-C77F-024B-0D14544C4788}"/>
              </a:ext>
            </a:extLst>
          </p:cNvPr>
          <p:cNvSpPr/>
          <p:nvPr/>
        </p:nvSpPr>
        <p:spPr>
          <a:xfrm rot="18916127">
            <a:off x="-1724961" y="579136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D113C6-7FF9-59BE-8645-D2D8BEC1A05B}"/>
              </a:ext>
            </a:extLst>
          </p:cNvPr>
          <p:cNvSpPr/>
          <p:nvPr/>
        </p:nvSpPr>
        <p:spPr>
          <a:xfrm rot="13161219">
            <a:off x="-2419210" y="7094917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AF2940-00FD-6EF8-CB6E-24C1B6BA4161}"/>
              </a:ext>
            </a:extLst>
          </p:cNvPr>
          <p:cNvSpPr/>
          <p:nvPr/>
        </p:nvSpPr>
        <p:spPr>
          <a:xfrm rot="13161219">
            <a:off x="-1675902" y="2589332"/>
            <a:ext cx="754682" cy="82213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7EB6D8DE-16FB-33AA-329C-3DB1AAE9F0C1}"/>
              </a:ext>
            </a:extLst>
          </p:cNvPr>
          <p:cNvSpPr/>
          <p:nvPr/>
        </p:nvSpPr>
        <p:spPr>
          <a:xfrm rot="18916127">
            <a:off x="-416188" y="6382904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C5A7DA52-4DB8-BEE6-C865-481B227B5198}"/>
              </a:ext>
            </a:extLst>
          </p:cNvPr>
          <p:cNvSpPr/>
          <p:nvPr/>
        </p:nvSpPr>
        <p:spPr>
          <a:xfrm rot="18916127">
            <a:off x="-2325959" y="6589412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FB16320B-AFF3-75FC-BBF7-EF89EB9B3F90}"/>
              </a:ext>
            </a:extLst>
          </p:cNvPr>
          <p:cNvSpPr/>
          <p:nvPr/>
        </p:nvSpPr>
        <p:spPr>
          <a:xfrm rot="14698925">
            <a:off x="-1965510" y="6008422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3E45F491-0690-D14D-691F-34CC10BF42A3}"/>
              </a:ext>
            </a:extLst>
          </p:cNvPr>
          <p:cNvSpPr/>
          <p:nvPr/>
        </p:nvSpPr>
        <p:spPr>
          <a:xfrm rot="14698925">
            <a:off x="-544732" y="299230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19E8DACD-3A9E-DB09-6BAF-6C315CBB6F1C}"/>
              </a:ext>
            </a:extLst>
          </p:cNvPr>
          <p:cNvSpPr/>
          <p:nvPr/>
        </p:nvSpPr>
        <p:spPr>
          <a:xfrm rot="3525446">
            <a:off x="-928794" y="3273081"/>
            <a:ext cx="145962" cy="13500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10BF3714-DC80-54D2-5235-A2A28AF982EF}"/>
              </a:ext>
            </a:extLst>
          </p:cNvPr>
          <p:cNvSpPr/>
          <p:nvPr/>
        </p:nvSpPr>
        <p:spPr>
          <a:xfrm rot="18916127">
            <a:off x="-1619172" y="6560702"/>
            <a:ext cx="411067" cy="37734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7" name="Oval 1236">
            <a:extLst>
              <a:ext uri="{FF2B5EF4-FFF2-40B4-BE49-F238E27FC236}">
                <a16:creationId xmlns:a16="http://schemas.microsoft.com/office/drawing/2014/main" id="{111009BD-0EC5-DE3F-9686-F933C62360AB}"/>
              </a:ext>
            </a:extLst>
          </p:cNvPr>
          <p:cNvSpPr/>
          <p:nvPr/>
        </p:nvSpPr>
        <p:spPr>
          <a:xfrm rot="10515174">
            <a:off x="-790964" y="3055847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2E9558E7-F9F4-BAD5-4E9F-F0EFC71E1CFD}"/>
              </a:ext>
            </a:extLst>
          </p:cNvPr>
          <p:cNvSpPr/>
          <p:nvPr/>
        </p:nvSpPr>
        <p:spPr>
          <a:xfrm rot="10515174">
            <a:off x="-1208340" y="454125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66600855-86AA-4326-8A96-01090BE7E25D}"/>
              </a:ext>
            </a:extLst>
          </p:cNvPr>
          <p:cNvSpPr/>
          <p:nvPr/>
        </p:nvSpPr>
        <p:spPr>
          <a:xfrm rot="10515174">
            <a:off x="-575868" y="27016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4825D961-567B-8014-DEC9-80D27A6F7238}"/>
              </a:ext>
            </a:extLst>
          </p:cNvPr>
          <p:cNvSpPr/>
          <p:nvPr/>
        </p:nvSpPr>
        <p:spPr>
          <a:xfrm rot="10515174">
            <a:off x="-566837" y="237834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8EADDE8A-0934-03FE-4D11-6F09775B7CC2}"/>
              </a:ext>
            </a:extLst>
          </p:cNvPr>
          <p:cNvSpPr/>
          <p:nvPr/>
        </p:nvSpPr>
        <p:spPr>
          <a:xfrm rot="10515174">
            <a:off x="-1505546" y="2132074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33481308-BB38-8BE9-A7A4-14174AF4E188}"/>
              </a:ext>
            </a:extLst>
          </p:cNvPr>
          <p:cNvSpPr/>
          <p:nvPr/>
        </p:nvSpPr>
        <p:spPr>
          <a:xfrm rot="10515174">
            <a:off x="-1904348" y="19423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396D9EFC-7F39-4D45-477E-F52C03B7F9DB}"/>
              </a:ext>
            </a:extLst>
          </p:cNvPr>
          <p:cNvSpPr/>
          <p:nvPr/>
        </p:nvSpPr>
        <p:spPr>
          <a:xfrm rot="7994093">
            <a:off x="-2647191" y="4982941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36408D88-CD27-4843-2A13-4193DFB37711}"/>
              </a:ext>
            </a:extLst>
          </p:cNvPr>
          <p:cNvSpPr/>
          <p:nvPr/>
        </p:nvSpPr>
        <p:spPr>
          <a:xfrm rot="7994093">
            <a:off x="-2179974" y="-469271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D8C2482-B098-A7BB-D4C5-79E28ECEA7D4}"/>
              </a:ext>
            </a:extLst>
          </p:cNvPr>
          <p:cNvSpPr/>
          <p:nvPr/>
        </p:nvSpPr>
        <p:spPr>
          <a:xfrm rot="7994093">
            <a:off x="-1342235" y="5115927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C701B245-0883-78A0-1473-6963B81C8810}"/>
              </a:ext>
            </a:extLst>
          </p:cNvPr>
          <p:cNvSpPr/>
          <p:nvPr/>
        </p:nvSpPr>
        <p:spPr>
          <a:xfrm rot="7994093">
            <a:off x="-1803451" y="4270557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AEF8EE58-DE77-FC6D-1AE5-2EF935403454}"/>
              </a:ext>
            </a:extLst>
          </p:cNvPr>
          <p:cNvSpPr/>
          <p:nvPr/>
        </p:nvSpPr>
        <p:spPr>
          <a:xfrm rot="7994093">
            <a:off x="-1982335" y="330615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D77927B2-33A4-C0CF-052E-0369C27CEB33}"/>
              </a:ext>
            </a:extLst>
          </p:cNvPr>
          <p:cNvSpPr/>
          <p:nvPr/>
        </p:nvSpPr>
        <p:spPr>
          <a:xfrm rot="7994093">
            <a:off x="-2211112" y="71609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A3077E4B-838C-8654-1516-04AB696065C5}"/>
              </a:ext>
            </a:extLst>
          </p:cNvPr>
          <p:cNvSpPr/>
          <p:nvPr/>
        </p:nvSpPr>
        <p:spPr>
          <a:xfrm rot="7994093">
            <a:off x="-1573217" y="2075820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3" name="Oval 1252">
            <a:extLst>
              <a:ext uri="{FF2B5EF4-FFF2-40B4-BE49-F238E27FC236}">
                <a16:creationId xmlns:a16="http://schemas.microsoft.com/office/drawing/2014/main" id="{61F454B6-30C8-02D6-1D05-FBD3A66F1630}"/>
              </a:ext>
            </a:extLst>
          </p:cNvPr>
          <p:cNvSpPr/>
          <p:nvPr/>
        </p:nvSpPr>
        <p:spPr>
          <a:xfrm rot="7994093">
            <a:off x="-1303007" y="1516947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6CAF9620-CBED-ACFF-BDA2-C7E58434FFE9}"/>
              </a:ext>
            </a:extLst>
          </p:cNvPr>
          <p:cNvSpPr/>
          <p:nvPr/>
        </p:nvSpPr>
        <p:spPr>
          <a:xfrm rot="7994093">
            <a:off x="-846043" y="381661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5" name="Oval 1254">
            <a:extLst>
              <a:ext uri="{FF2B5EF4-FFF2-40B4-BE49-F238E27FC236}">
                <a16:creationId xmlns:a16="http://schemas.microsoft.com/office/drawing/2014/main" id="{9DB31ECB-AEC8-DEC9-EDD3-9EAF47D698A3}"/>
              </a:ext>
            </a:extLst>
          </p:cNvPr>
          <p:cNvSpPr/>
          <p:nvPr/>
        </p:nvSpPr>
        <p:spPr>
          <a:xfrm rot="7994093">
            <a:off x="-702297" y="4551998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6" name="Oval 1255">
            <a:extLst>
              <a:ext uri="{FF2B5EF4-FFF2-40B4-BE49-F238E27FC236}">
                <a16:creationId xmlns:a16="http://schemas.microsoft.com/office/drawing/2014/main" id="{542DD8DA-9EF4-9604-C04C-F0C05BE02DC2}"/>
              </a:ext>
            </a:extLst>
          </p:cNvPr>
          <p:cNvSpPr/>
          <p:nvPr/>
        </p:nvSpPr>
        <p:spPr>
          <a:xfrm rot="7994093">
            <a:off x="-940048" y="441010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7" name="Oval 1256">
            <a:extLst>
              <a:ext uri="{FF2B5EF4-FFF2-40B4-BE49-F238E27FC236}">
                <a16:creationId xmlns:a16="http://schemas.microsoft.com/office/drawing/2014/main" id="{36BC462D-0714-F8D1-DAA2-60ACA49FB4D5}"/>
              </a:ext>
            </a:extLst>
          </p:cNvPr>
          <p:cNvSpPr/>
          <p:nvPr/>
        </p:nvSpPr>
        <p:spPr>
          <a:xfrm rot="7994093">
            <a:off x="-323638" y="113234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8" name="Oval 1257">
            <a:extLst>
              <a:ext uri="{FF2B5EF4-FFF2-40B4-BE49-F238E27FC236}">
                <a16:creationId xmlns:a16="http://schemas.microsoft.com/office/drawing/2014/main" id="{56FF9C01-5289-B000-6969-B06D9FD8C646}"/>
              </a:ext>
            </a:extLst>
          </p:cNvPr>
          <p:cNvSpPr/>
          <p:nvPr/>
        </p:nvSpPr>
        <p:spPr>
          <a:xfrm rot="7994093">
            <a:off x="-584493" y="498920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9" name="Oval 1258">
            <a:extLst>
              <a:ext uri="{FF2B5EF4-FFF2-40B4-BE49-F238E27FC236}">
                <a16:creationId xmlns:a16="http://schemas.microsoft.com/office/drawing/2014/main" id="{E0ED39BE-AB33-CE8E-FEFD-207062E64345}"/>
              </a:ext>
            </a:extLst>
          </p:cNvPr>
          <p:cNvSpPr/>
          <p:nvPr/>
        </p:nvSpPr>
        <p:spPr>
          <a:xfrm rot="7994093">
            <a:off x="-558320" y="341504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0" name="Oval 1259">
            <a:extLst>
              <a:ext uri="{FF2B5EF4-FFF2-40B4-BE49-F238E27FC236}">
                <a16:creationId xmlns:a16="http://schemas.microsoft.com/office/drawing/2014/main" id="{6B5E71C6-FBC2-C420-C3C4-981EFFD96AD4}"/>
              </a:ext>
            </a:extLst>
          </p:cNvPr>
          <p:cNvSpPr/>
          <p:nvPr/>
        </p:nvSpPr>
        <p:spPr>
          <a:xfrm rot="7994093">
            <a:off x="-893745" y="33144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1" name="Oval 1260">
            <a:extLst>
              <a:ext uri="{FF2B5EF4-FFF2-40B4-BE49-F238E27FC236}">
                <a16:creationId xmlns:a16="http://schemas.microsoft.com/office/drawing/2014/main" id="{073ECB99-3A4C-CDB4-9956-77CDBE998405}"/>
              </a:ext>
            </a:extLst>
          </p:cNvPr>
          <p:cNvSpPr/>
          <p:nvPr/>
        </p:nvSpPr>
        <p:spPr>
          <a:xfrm rot="7994093">
            <a:off x="-888176" y="147875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2" name="Oval 1261">
            <a:extLst>
              <a:ext uri="{FF2B5EF4-FFF2-40B4-BE49-F238E27FC236}">
                <a16:creationId xmlns:a16="http://schemas.microsoft.com/office/drawing/2014/main" id="{C247D596-EC15-4307-681C-1B69B3689375}"/>
              </a:ext>
            </a:extLst>
          </p:cNvPr>
          <p:cNvSpPr/>
          <p:nvPr/>
        </p:nvSpPr>
        <p:spPr>
          <a:xfrm rot="7994093">
            <a:off x="-701667" y="4598037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3" name="Oval 1262">
            <a:extLst>
              <a:ext uri="{FF2B5EF4-FFF2-40B4-BE49-F238E27FC236}">
                <a16:creationId xmlns:a16="http://schemas.microsoft.com/office/drawing/2014/main" id="{A9DB7FD3-96A2-B6F1-1A76-2E54EA728C5E}"/>
              </a:ext>
            </a:extLst>
          </p:cNvPr>
          <p:cNvSpPr/>
          <p:nvPr/>
        </p:nvSpPr>
        <p:spPr>
          <a:xfrm rot="7994093">
            <a:off x="-1046621" y="4710170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4" name="Oval 1263">
            <a:extLst>
              <a:ext uri="{FF2B5EF4-FFF2-40B4-BE49-F238E27FC236}">
                <a16:creationId xmlns:a16="http://schemas.microsoft.com/office/drawing/2014/main" id="{EB8EF236-88D6-EC02-31CE-506548D91FA5}"/>
              </a:ext>
            </a:extLst>
          </p:cNvPr>
          <p:cNvSpPr/>
          <p:nvPr/>
        </p:nvSpPr>
        <p:spPr>
          <a:xfrm rot="7994093">
            <a:off x="-658749" y="-1830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5" name="Oval 1264">
            <a:extLst>
              <a:ext uri="{FF2B5EF4-FFF2-40B4-BE49-F238E27FC236}">
                <a16:creationId xmlns:a16="http://schemas.microsoft.com/office/drawing/2014/main" id="{B8411432-C16A-8E6A-F513-7826FF2D98EA}"/>
              </a:ext>
            </a:extLst>
          </p:cNvPr>
          <p:cNvSpPr/>
          <p:nvPr/>
        </p:nvSpPr>
        <p:spPr>
          <a:xfrm rot="7994093">
            <a:off x="-1097146" y="238221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6" name="Oval 1265">
            <a:extLst>
              <a:ext uri="{FF2B5EF4-FFF2-40B4-BE49-F238E27FC236}">
                <a16:creationId xmlns:a16="http://schemas.microsoft.com/office/drawing/2014/main" id="{371B7395-2ED7-1009-0218-8F8D710928FF}"/>
              </a:ext>
            </a:extLst>
          </p:cNvPr>
          <p:cNvSpPr/>
          <p:nvPr/>
        </p:nvSpPr>
        <p:spPr>
          <a:xfrm rot="7994093">
            <a:off x="-309592" y="825332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7" name="Oval 1266">
            <a:extLst>
              <a:ext uri="{FF2B5EF4-FFF2-40B4-BE49-F238E27FC236}">
                <a16:creationId xmlns:a16="http://schemas.microsoft.com/office/drawing/2014/main" id="{FB4B5E81-FCF6-50AA-D173-69C109565D24}"/>
              </a:ext>
            </a:extLst>
          </p:cNvPr>
          <p:cNvSpPr/>
          <p:nvPr/>
        </p:nvSpPr>
        <p:spPr>
          <a:xfrm rot="20150947">
            <a:off x="-1894562" y="3145646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8" name="Oval 1267">
            <a:extLst>
              <a:ext uri="{FF2B5EF4-FFF2-40B4-BE49-F238E27FC236}">
                <a16:creationId xmlns:a16="http://schemas.microsoft.com/office/drawing/2014/main" id="{40B1E524-3ACE-30ED-F722-A7B008318D35}"/>
              </a:ext>
            </a:extLst>
          </p:cNvPr>
          <p:cNvSpPr/>
          <p:nvPr/>
        </p:nvSpPr>
        <p:spPr>
          <a:xfrm rot="20150947">
            <a:off x="-963522" y="1695502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9" name="Oval 1268">
            <a:extLst>
              <a:ext uri="{FF2B5EF4-FFF2-40B4-BE49-F238E27FC236}">
                <a16:creationId xmlns:a16="http://schemas.microsoft.com/office/drawing/2014/main" id="{A407702A-CF6B-57F1-ABD9-E0F1D3EFC12B}"/>
              </a:ext>
            </a:extLst>
          </p:cNvPr>
          <p:cNvSpPr/>
          <p:nvPr/>
        </p:nvSpPr>
        <p:spPr>
          <a:xfrm rot="4305855">
            <a:off x="-1503541" y="-296638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0" name="Oval 1269">
            <a:extLst>
              <a:ext uri="{FF2B5EF4-FFF2-40B4-BE49-F238E27FC236}">
                <a16:creationId xmlns:a16="http://schemas.microsoft.com/office/drawing/2014/main" id="{F8E6195B-B8C0-3A0D-2449-643A7FE29308}"/>
              </a:ext>
            </a:extLst>
          </p:cNvPr>
          <p:cNvSpPr/>
          <p:nvPr/>
        </p:nvSpPr>
        <p:spPr>
          <a:xfrm rot="4305855">
            <a:off x="-1774966" y="439829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1" name="Oval 1270">
            <a:extLst>
              <a:ext uri="{FF2B5EF4-FFF2-40B4-BE49-F238E27FC236}">
                <a16:creationId xmlns:a16="http://schemas.microsoft.com/office/drawing/2014/main" id="{124542C1-48BE-B99E-61CB-0F17D6274D2F}"/>
              </a:ext>
            </a:extLst>
          </p:cNvPr>
          <p:cNvSpPr/>
          <p:nvPr/>
        </p:nvSpPr>
        <p:spPr>
          <a:xfrm rot="4305855">
            <a:off x="-1814098" y="1025806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2" name="Oval 1271">
            <a:extLst>
              <a:ext uri="{FF2B5EF4-FFF2-40B4-BE49-F238E27FC236}">
                <a16:creationId xmlns:a16="http://schemas.microsoft.com/office/drawing/2014/main" id="{D2A06B12-9B95-1DB4-2D2F-4D2167F5E55E}"/>
              </a:ext>
            </a:extLst>
          </p:cNvPr>
          <p:cNvSpPr/>
          <p:nvPr/>
        </p:nvSpPr>
        <p:spPr>
          <a:xfrm rot="20258993">
            <a:off x="-999088" y="2293127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3" name="Oval 1272">
            <a:extLst>
              <a:ext uri="{FF2B5EF4-FFF2-40B4-BE49-F238E27FC236}">
                <a16:creationId xmlns:a16="http://schemas.microsoft.com/office/drawing/2014/main" id="{AC9FC89C-19B7-543C-9B0C-AD22A4363C01}"/>
              </a:ext>
            </a:extLst>
          </p:cNvPr>
          <p:cNvSpPr/>
          <p:nvPr/>
        </p:nvSpPr>
        <p:spPr>
          <a:xfrm rot="4305855">
            <a:off x="-1240180" y="429871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4" name="Oval 1273">
            <a:extLst>
              <a:ext uri="{FF2B5EF4-FFF2-40B4-BE49-F238E27FC236}">
                <a16:creationId xmlns:a16="http://schemas.microsoft.com/office/drawing/2014/main" id="{BD3EADA8-D60C-E8E9-AD7D-8B31D327F0CC}"/>
              </a:ext>
            </a:extLst>
          </p:cNvPr>
          <p:cNvSpPr/>
          <p:nvPr/>
        </p:nvSpPr>
        <p:spPr>
          <a:xfrm rot="4305855">
            <a:off x="-1465871" y="20421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5" name="Oval 1274">
            <a:extLst>
              <a:ext uri="{FF2B5EF4-FFF2-40B4-BE49-F238E27FC236}">
                <a16:creationId xmlns:a16="http://schemas.microsoft.com/office/drawing/2014/main" id="{0A405B7C-DB9A-7C43-F484-D50D5A7788AE}"/>
              </a:ext>
            </a:extLst>
          </p:cNvPr>
          <p:cNvSpPr/>
          <p:nvPr/>
        </p:nvSpPr>
        <p:spPr>
          <a:xfrm rot="4305855">
            <a:off x="-1926647" y="11117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6" name="Oval 1275">
            <a:extLst>
              <a:ext uri="{FF2B5EF4-FFF2-40B4-BE49-F238E27FC236}">
                <a16:creationId xmlns:a16="http://schemas.microsoft.com/office/drawing/2014/main" id="{669B6563-50A4-38CB-2FBF-0F2478271367}"/>
              </a:ext>
            </a:extLst>
          </p:cNvPr>
          <p:cNvSpPr/>
          <p:nvPr/>
        </p:nvSpPr>
        <p:spPr>
          <a:xfrm rot="4305855">
            <a:off x="-849353" y="1296576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7" name="Oval 1276">
            <a:extLst>
              <a:ext uri="{FF2B5EF4-FFF2-40B4-BE49-F238E27FC236}">
                <a16:creationId xmlns:a16="http://schemas.microsoft.com/office/drawing/2014/main" id="{74CDF391-10B1-041E-EE66-68FFF79F01ED}"/>
              </a:ext>
            </a:extLst>
          </p:cNvPr>
          <p:cNvSpPr/>
          <p:nvPr/>
        </p:nvSpPr>
        <p:spPr>
          <a:xfrm rot="4305855">
            <a:off x="-1674594" y="554719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8" name="Oval 1277">
            <a:extLst>
              <a:ext uri="{FF2B5EF4-FFF2-40B4-BE49-F238E27FC236}">
                <a16:creationId xmlns:a16="http://schemas.microsoft.com/office/drawing/2014/main" id="{957735E8-980F-F063-E13B-FD142D2B3CD8}"/>
              </a:ext>
            </a:extLst>
          </p:cNvPr>
          <p:cNvSpPr/>
          <p:nvPr/>
        </p:nvSpPr>
        <p:spPr>
          <a:xfrm rot="7994093">
            <a:off x="-1355017" y="3436106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9" name="Oval 1278">
            <a:extLst>
              <a:ext uri="{FF2B5EF4-FFF2-40B4-BE49-F238E27FC236}">
                <a16:creationId xmlns:a16="http://schemas.microsoft.com/office/drawing/2014/main" id="{10E73A60-DB48-E233-0AF7-B05036BD9C1D}"/>
              </a:ext>
            </a:extLst>
          </p:cNvPr>
          <p:cNvSpPr/>
          <p:nvPr/>
        </p:nvSpPr>
        <p:spPr>
          <a:xfrm rot="7994093">
            <a:off x="-1816736" y="122223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0" name="Oval 1279">
            <a:extLst>
              <a:ext uri="{FF2B5EF4-FFF2-40B4-BE49-F238E27FC236}">
                <a16:creationId xmlns:a16="http://schemas.microsoft.com/office/drawing/2014/main" id="{BDC16EB2-4615-9F43-4E89-B672901CB8E0}"/>
              </a:ext>
            </a:extLst>
          </p:cNvPr>
          <p:cNvSpPr/>
          <p:nvPr/>
        </p:nvSpPr>
        <p:spPr>
          <a:xfrm rot="7994093">
            <a:off x="-1781862" y="105605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1" name="Oval 1280">
            <a:extLst>
              <a:ext uri="{FF2B5EF4-FFF2-40B4-BE49-F238E27FC236}">
                <a16:creationId xmlns:a16="http://schemas.microsoft.com/office/drawing/2014/main" id="{5999FEFA-0786-A8E1-5DAA-9F02CF6D6872}"/>
              </a:ext>
            </a:extLst>
          </p:cNvPr>
          <p:cNvSpPr/>
          <p:nvPr/>
        </p:nvSpPr>
        <p:spPr>
          <a:xfrm rot="88653">
            <a:off x="-1522053" y="874460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2" name="Oval 1281">
            <a:extLst>
              <a:ext uri="{FF2B5EF4-FFF2-40B4-BE49-F238E27FC236}">
                <a16:creationId xmlns:a16="http://schemas.microsoft.com/office/drawing/2014/main" id="{73CA19AC-29C9-A55F-B5D7-F41CB2086074}"/>
              </a:ext>
            </a:extLst>
          </p:cNvPr>
          <p:cNvSpPr/>
          <p:nvPr/>
        </p:nvSpPr>
        <p:spPr>
          <a:xfrm rot="88653">
            <a:off x="-686437" y="1569574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3" name="Oval 1282">
            <a:extLst>
              <a:ext uri="{FF2B5EF4-FFF2-40B4-BE49-F238E27FC236}">
                <a16:creationId xmlns:a16="http://schemas.microsoft.com/office/drawing/2014/main" id="{B68CE3FC-5B7F-A30C-F37D-8D6B5B8CA0BF}"/>
              </a:ext>
            </a:extLst>
          </p:cNvPr>
          <p:cNvSpPr/>
          <p:nvPr/>
        </p:nvSpPr>
        <p:spPr>
          <a:xfrm rot="88653">
            <a:off x="-1893784" y="501705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4" name="Oval 1283">
            <a:extLst>
              <a:ext uri="{FF2B5EF4-FFF2-40B4-BE49-F238E27FC236}">
                <a16:creationId xmlns:a16="http://schemas.microsoft.com/office/drawing/2014/main" id="{63F3D603-E9A6-9383-9145-D9BEA1CFB9F8}"/>
              </a:ext>
            </a:extLst>
          </p:cNvPr>
          <p:cNvSpPr/>
          <p:nvPr/>
        </p:nvSpPr>
        <p:spPr>
          <a:xfrm rot="88653">
            <a:off x="-502620" y="1157457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5" name="Oval 1284">
            <a:extLst>
              <a:ext uri="{FF2B5EF4-FFF2-40B4-BE49-F238E27FC236}">
                <a16:creationId xmlns:a16="http://schemas.microsoft.com/office/drawing/2014/main" id="{17CF8ED4-5FC3-E1CC-D05F-100BBB509FFC}"/>
              </a:ext>
            </a:extLst>
          </p:cNvPr>
          <p:cNvSpPr/>
          <p:nvPr/>
        </p:nvSpPr>
        <p:spPr>
          <a:xfrm rot="88653">
            <a:off x="-2723156" y="3005817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6" name="Oval 1285">
            <a:extLst>
              <a:ext uri="{FF2B5EF4-FFF2-40B4-BE49-F238E27FC236}">
                <a16:creationId xmlns:a16="http://schemas.microsoft.com/office/drawing/2014/main" id="{BB9D7AFE-4847-8480-EAF5-2526FC28910C}"/>
              </a:ext>
            </a:extLst>
          </p:cNvPr>
          <p:cNvSpPr/>
          <p:nvPr/>
        </p:nvSpPr>
        <p:spPr>
          <a:xfrm rot="88653">
            <a:off x="-182241" y="364801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7" name="Oval 1286">
            <a:extLst>
              <a:ext uri="{FF2B5EF4-FFF2-40B4-BE49-F238E27FC236}">
                <a16:creationId xmlns:a16="http://schemas.microsoft.com/office/drawing/2014/main" id="{AF564BA5-4BA2-2EE8-D421-F582EE9546E4}"/>
              </a:ext>
            </a:extLst>
          </p:cNvPr>
          <p:cNvSpPr/>
          <p:nvPr/>
        </p:nvSpPr>
        <p:spPr>
          <a:xfrm rot="88653">
            <a:off x="-733438" y="65708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8" name="Oval 1287">
            <a:extLst>
              <a:ext uri="{FF2B5EF4-FFF2-40B4-BE49-F238E27FC236}">
                <a16:creationId xmlns:a16="http://schemas.microsoft.com/office/drawing/2014/main" id="{0A6B4DDC-F31D-F969-ECDF-5DF4530915D5}"/>
              </a:ext>
            </a:extLst>
          </p:cNvPr>
          <p:cNvSpPr/>
          <p:nvPr/>
        </p:nvSpPr>
        <p:spPr>
          <a:xfrm rot="88653">
            <a:off x="-1578730" y="1668095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9" name="Oval 1288">
            <a:extLst>
              <a:ext uri="{FF2B5EF4-FFF2-40B4-BE49-F238E27FC236}">
                <a16:creationId xmlns:a16="http://schemas.microsoft.com/office/drawing/2014/main" id="{3FEB173D-5A51-C54B-0AD4-238339F1A77F}"/>
              </a:ext>
            </a:extLst>
          </p:cNvPr>
          <p:cNvSpPr/>
          <p:nvPr/>
        </p:nvSpPr>
        <p:spPr>
          <a:xfrm rot="88653">
            <a:off x="-221016" y="2251571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0" name="Oval 1289">
            <a:extLst>
              <a:ext uri="{FF2B5EF4-FFF2-40B4-BE49-F238E27FC236}">
                <a16:creationId xmlns:a16="http://schemas.microsoft.com/office/drawing/2014/main" id="{4576E7EB-0B39-AFF3-3A26-F95525A46F69}"/>
              </a:ext>
            </a:extLst>
          </p:cNvPr>
          <p:cNvSpPr/>
          <p:nvPr/>
        </p:nvSpPr>
        <p:spPr>
          <a:xfrm rot="88653">
            <a:off x="-1386918" y="-521308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1" name="Oval 1290">
            <a:extLst>
              <a:ext uri="{FF2B5EF4-FFF2-40B4-BE49-F238E27FC236}">
                <a16:creationId xmlns:a16="http://schemas.microsoft.com/office/drawing/2014/main" id="{220A514E-8D3D-FA85-0FFD-A0F5E512A445}"/>
              </a:ext>
            </a:extLst>
          </p:cNvPr>
          <p:cNvSpPr/>
          <p:nvPr/>
        </p:nvSpPr>
        <p:spPr>
          <a:xfrm rot="88653">
            <a:off x="-1172544" y="3938778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2" name="Oval 1291">
            <a:extLst>
              <a:ext uri="{FF2B5EF4-FFF2-40B4-BE49-F238E27FC236}">
                <a16:creationId xmlns:a16="http://schemas.microsoft.com/office/drawing/2014/main" id="{CB375397-5F63-52BE-1894-BE5BB8E43FEE}"/>
              </a:ext>
            </a:extLst>
          </p:cNvPr>
          <p:cNvSpPr/>
          <p:nvPr/>
        </p:nvSpPr>
        <p:spPr>
          <a:xfrm rot="88653">
            <a:off x="-214852" y="2725177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3" name="Oval 1292">
            <a:extLst>
              <a:ext uri="{FF2B5EF4-FFF2-40B4-BE49-F238E27FC236}">
                <a16:creationId xmlns:a16="http://schemas.microsoft.com/office/drawing/2014/main" id="{8752CAF1-5475-D17E-CC2A-BB918BD62440}"/>
              </a:ext>
            </a:extLst>
          </p:cNvPr>
          <p:cNvSpPr/>
          <p:nvPr/>
        </p:nvSpPr>
        <p:spPr>
          <a:xfrm rot="88653">
            <a:off x="-2891398" y="-10520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4" name="Oval 1293">
            <a:extLst>
              <a:ext uri="{FF2B5EF4-FFF2-40B4-BE49-F238E27FC236}">
                <a16:creationId xmlns:a16="http://schemas.microsoft.com/office/drawing/2014/main" id="{A5189985-E91E-EFA2-AB75-88AA471C5DED}"/>
              </a:ext>
            </a:extLst>
          </p:cNvPr>
          <p:cNvSpPr/>
          <p:nvPr/>
        </p:nvSpPr>
        <p:spPr>
          <a:xfrm rot="10515174">
            <a:off x="-1519426" y="104719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5" name="Oval 1294">
            <a:extLst>
              <a:ext uri="{FF2B5EF4-FFF2-40B4-BE49-F238E27FC236}">
                <a16:creationId xmlns:a16="http://schemas.microsoft.com/office/drawing/2014/main" id="{E108F126-4C41-9657-AB69-A4D13A86A03A}"/>
              </a:ext>
            </a:extLst>
          </p:cNvPr>
          <p:cNvSpPr/>
          <p:nvPr/>
        </p:nvSpPr>
        <p:spPr>
          <a:xfrm rot="10515174">
            <a:off x="-1852345" y="154612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6" name="Oval 1295">
            <a:extLst>
              <a:ext uri="{FF2B5EF4-FFF2-40B4-BE49-F238E27FC236}">
                <a16:creationId xmlns:a16="http://schemas.microsoft.com/office/drawing/2014/main" id="{88F5FEA0-AF04-BDFD-AFC2-B92D0FE12910}"/>
              </a:ext>
            </a:extLst>
          </p:cNvPr>
          <p:cNvSpPr/>
          <p:nvPr/>
        </p:nvSpPr>
        <p:spPr>
          <a:xfrm rot="10515174">
            <a:off x="-669321" y="1620812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7" name="Oval 1296">
            <a:extLst>
              <a:ext uri="{FF2B5EF4-FFF2-40B4-BE49-F238E27FC236}">
                <a16:creationId xmlns:a16="http://schemas.microsoft.com/office/drawing/2014/main" id="{3492AB47-6BCE-EC8E-BA66-E656D02F6B2A}"/>
              </a:ext>
            </a:extLst>
          </p:cNvPr>
          <p:cNvSpPr/>
          <p:nvPr/>
        </p:nvSpPr>
        <p:spPr>
          <a:xfrm rot="10515174">
            <a:off x="-1831801" y="1191910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8" name="Oval 1297">
            <a:extLst>
              <a:ext uri="{FF2B5EF4-FFF2-40B4-BE49-F238E27FC236}">
                <a16:creationId xmlns:a16="http://schemas.microsoft.com/office/drawing/2014/main" id="{416B349C-772A-C3FA-8226-2A3F2987C69F}"/>
              </a:ext>
            </a:extLst>
          </p:cNvPr>
          <p:cNvSpPr/>
          <p:nvPr/>
        </p:nvSpPr>
        <p:spPr>
          <a:xfrm rot="10515174">
            <a:off x="-1822770" y="868617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9" name="Oval 1298">
            <a:extLst>
              <a:ext uri="{FF2B5EF4-FFF2-40B4-BE49-F238E27FC236}">
                <a16:creationId xmlns:a16="http://schemas.microsoft.com/office/drawing/2014/main" id="{8435A6D8-DC11-547B-7AED-D187AACA25A4}"/>
              </a:ext>
            </a:extLst>
          </p:cNvPr>
          <p:cNvSpPr/>
          <p:nvPr/>
        </p:nvSpPr>
        <p:spPr>
          <a:xfrm rot="10515174">
            <a:off x="-728638" y="98588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0" name="Oval 1299">
            <a:extLst>
              <a:ext uri="{FF2B5EF4-FFF2-40B4-BE49-F238E27FC236}">
                <a16:creationId xmlns:a16="http://schemas.microsoft.com/office/drawing/2014/main" id="{5DB2DF07-6187-9C71-77E7-CB3789F197CB}"/>
              </a:ext>
            </a:extLst>
          </p:cNvPr>
          <p:cNvSpPr/>
          <p:nvPr/>
        </p:nvSpPr>
        <p:spPr>
          <a:xfrm rot="10515174">
            <a:off x="-1054469" y="59916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1" name="Oval 1300">
            <a:extLst>
              <a:ext uri="{FF2B5EF4-FFF2-40B4-BE49-F238E27FC236}">
                <a16:creationId xmlns:a16="http://schemas.microsoft.com/office/drawing/2014/main" id="{1DFC6DB2-8D0C-50B9-2B21-BC0099E67102}"/>
              </a:ext>
            </a:extLst>
          </p:cNvPr>
          <p:cNvSpPr/>
          <p:nvPr/>
        </p:nvSpPr>
        <p:spPr>
          <a:xfrm rot="10515174">
            <a:off x="-640471" y="757520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2" name="Oval 1301">
            <a:extLst>
              <a:ext uri="{FF2B5EF4-FFF2-40B4-BE49-F238E27FC236}">
                <a16:creationId xmlns:a16="http://schemas.microsoft.com/office/drawing/2014/main" id="{DBFA03C3-8E20-AAEC-3AEB-B7D920CDA39D}"/>
              </a:ext>
            </a:extLst>
          </p:cNvPr>
          <p:cNvSpPr/>
          <p:nvPr/>
        </p:nvSpPr>
        <p:spPr>
          <a:xfrm rot="10515174">
            <a:off x="-1647823" y="409432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3" name="Oval 1302">
            <a:extLst>
              <a:ext uri="{FF2B5EF4-FFF2-40B4-BE49-F238E27FC236}">
                <a16:creationId xmlns:a16="http://schemas.microsoft.com/office/drawing/2014/main" id="{15F06600-88D3-6654-85EF-379D66DD5E21}"/>
              </a:ext>
            </a:extLst>
          </p:cNvPr>
          <p:cNvSpPr/>
          <p:nvPr/>
        </p:nvSpPr>
        <p:spPr>
          <a:xfrm rot="7994093">
            <a:off x="-2968607" y="3265074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4" name="Oval 1303">
            <a:extLst>
              <a:ext uri="{FF2B5EF4-FFF2-40B4-BE49-F238E27FC236}">
                <a16:creationId xmlns:a16="http://schemas.microsoft.com/office/drawing/2014/main" id="{4A4DEE82-FA15-40B2-03A8-A03432038245}"/>
              </a:ext>
            </a:extLst>
          </p:cNvPr>
          <p:cNvSpPr/>
          <p:nvPr/>
        </p:nvSpPr>
        <p:spPr>
          <a:xfrm rot="7994093">
            <a:off x="-2507508" y="252998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5" name="Oval 1304">
            <a:extLst>
              <a:ext uri="{FF2B5EF4-FFF2-40B4-BE49-F238E27FC236}">
                <a16:creationId xmlns:a16="http://schemas.microsoft.com/office/drawing/2014/main" id="{77D1D909-8A9E-7A56-A61F-F56FD26BC04C}"/>
              </a:ext>
            </a:extLst>
          </p:cNvPr>
          <p:cNvSpPr/>
          <p:nvPr/>
        </p:nvSpPr>
        <p:spPr>
          <a:xfrm rot="7994093">
            <a:off x="-1764805" y="1564419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6" name="Oval 1305">
            <a:extLst>
              <a:ext uri="{FF2B5EF4-FFF2-40B4-BE49-F238E27FC236}">
                <a16:creationId xmlns:a16="http://schemas.microsoft.com/office/drawing/2014/main" id="{2FC65AA2-D1C2-CD42-4B80-325C2F11A7CC}"/>
              </a:ext>
            </a:extLst>
          </p:cNvPr>
          <p:cNvSpPr/>
          <p:nvPr/>
        </p:nvSpPr>
        <p:spPr>
          <a:xfrm rot="7994093">
            <a:off x="-1799030" y="1949900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7" name="Oval 1306">
            <a:extLst>
              <a:ext uri="{FF2B5EF4-FFF2-40B4-BE49-F238E27FC236}">
                <a16:creationId xmlns:a16="http://schemas.microsoft.com/office/drawing/2014/main" id="{C951CE52-9F22-5D5A-0D7E-0BAC3C9F2499}"/>
              </a:ext>
            </a:extLst>
          </p:cNvPr>
          <p:cNvSpPr/>
          <p:nvPr/>
        </p:nvSpPr>
        <p:spPr>
          <a:xfrm rot="7994093">
            <a:off x="-1520476" y="4319640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8" name="Oval 1307">
            <a:extLst>
              <a:ext uri="{FF2B5EF4-FFF2-40B4-BE49-F238E27FC236}">
                <a16:creationId xmlns:a16="http://schemas.microsoft.com/office/drawing/2014/main" id="{FC3908D6-5122-4895-3F6C-DD60539719EC}"/>
              </a:ext>
            </a:extLst>
          </p:cNvPr>
          <p:cNvSpPr/>
          <p:nvPr/>
        </p:nvSpPr>
        <p:spPr>
          <a:xfrm rot="7994093">
            <a:off x="-1436568" y="5038851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9" name="Oval 1308">
            <a:extLst>
              <a:ext uri="{FF2B5EF4-FFF2-40B4-BE49-F238E27FC236}">
                <a16:creationId xmlns:a16="http://schemas.microsoft.com/office/drawing/2014/main" id="{5D64A27A-3964-86E5-F953-0FF6E4EADA8D}"/>
              </a:ext>
            </a:extLst>
          </p:cNvPr>
          <p:cNvSpPr/>
          <p:nvPr/>
        </p:nvSpPr>
        <p:spPr>
          <a:xfrm rot="7994093">
            <a:off x="-1943663" y="212558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0" name="Oval 1309">
            <a:extLst>
              <a:ext uri="{FF2B5EF4-FFF2-40B4-BE49-F238E27FC236}">
                <a16:creationId xmlns:a16="http://schemas.microsoft.com/office/drawing/2014/main" id="{4D457670-9623-221C-F260-84AD6968A771}"/>
              </a:ext>
            </a:extLst>
          </p:cNvPr>
          <p:cNvSpPr/>
          <p:nvPr/>
        </p:nvSpPr>
        <p:spPr>
          <a:xfrm rot="7994093">
            <a:off x="-1747096" y="4360939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1" name="Oval 1310">
            <a:extLst>
              <a:ext uri="{FF2B5EF4-FFF2-40B4-BE49-F238E27FC236}">
                <a16:creationId xmlns:a16="http://schemas.microsoft.com/office/drawing/2014/main" id="{076EF7B5-59E6-CD36-77AD-674D9748765D}"/>
              </a:ext>
            </a:extLst>
          </p:cNvPr>
          <p:cNvSpPr/>
          <p:nvPr/>
        </p:nvSpPr>
        <p:spPr>
          <a:xfrm rot="7994093">
            <a:off x="-673579" y="469541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2" name="Oval 1311">
            <a:extLst>
              <a:ext uri="{FF2B5EF4-FFF2-40B4-BE49-F238E27FC236}">
                <a16:creationId xmlns:a16="http://schemas.microsoft.com/office/drawing/2014/main" id="{F49F3EC1-72EB-470E-C5E1-8CF3C467FA1E}"/>
              </a:ext>
            </a:extLst>
          </p:cNvPr>
          <p:cNvSpPr/>
          <p:nvPr/>
        </p:nvSpPr>
        <p:spPr>
          <a:xfrm rot="7994093">
            <a:off x="-1133955" y="4621434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3" name="Oval 1312">
            <a:extLst>
              <a:ext uri="{FF2B5EF4-FFF2-40B4-BE49-F238E27FC236}">
                <a16:creationId xmlns:a16="http://schemas.microsoft.com/office/drawing/2014/main" id="{A34FC83F-8554-A71D-098E-D087F97CD2A9}"/>
              </a:ext>
            </a:extLst>
          </p:cNvPr>
          <p:cNvSpPr/>
          <p:nvPr/>
        </p:nvSpPr>
        <p:spPr>
          <a:xfrm rot="7994093">
            <a:off x="-1629293" y="4798148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4" name="Oval 1313">
            <a:extLst>
              <a:ext uri="{FF2B5EF4-FFF2-40B4-BE49-F238E27FC236}">
                <a16:creationId xmlns:a16="http://schemas.microsoft.com/office/drawing/2014/main" id="{A25FEF04-0007-E370-5C30-B110CA25C44C}"/>
              </a:ext>
            </a:extLst>
          </p:cNvPr>
          <p:cNvSpPr/>
          <p:nvPr/>
        </p:nvSpPr>
        <p:spPr>
          <a:xfrm rot="7994093">
            <a:off x="-1643628" y="465291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5" name="Oval 1314">
            <a:extLst>
              <a:ext uri="{FF2B5EF4-FFF2-40B4-BE49-F238E27FC236}">
                <a16:creationId xmlns:a16="http://schemas.microsoft.com/office/drawing/2014/main" id="{A785838F-8BFA-2A14-4318-34AC75F5A179}"/>
              </a:ext>
            </a:extLst>
          </p:cNvPr>
          <p:cNvSpPr/>
          <p:nvPr/>
        </p:nvSpPr>
        <p:spPr>
          <a:xfrm rot="7994093">
            <a:off x="-468358" y="3317859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6C0F2620-61B9-AA63-1E4C-82EF3C12A212}"/>
              </a:ext>
            </a:extLst>
          </p:cNvPr>
          <p:cNvSpPr/>
          <p:nvPr/>
        </p:nvSpPr>
        <p:spPr>
          <a:xfrm rot="7994093">
            <a:off x="-816086" y="217515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153CC274-0101-4D8C-A63B-62BBF54EB0B6}"/>
              </a:ext>
            </a:extLst>
          </p:cNvPr>
          <p:cNvSpPr/>
          <p:nvPr/>
        </p:nvSpPr>
        <p:spPr>
          <a:xfrm rot="7994093">
            <a:off x="-558127" y="-538227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39EA4BE2-1E9E-9D69-1181-B31AF3AF175A}"/>
              </a:ext>
            </a:extLst>
          </p:cNvPr>
          <p:cNvSpPr/>
          <p:nvPr/>
        </p:nvSpPr>
        <p:spPr>
          <a:xfrm rot="7994093">
            <a:off x="-292898" y="1779783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2A24F2FB-6752-8B06-4185-1BF25CD2BFC3}"/>
              </a:ext>
            </a:extLst>
          </p:cNvPr>
          <p:cNvSpPr/>
          <p:nvPr/>
        </p:nvSpPr>
        <p:spPr>
          <a:xfrm rot="7994093">
            <a:off x="-1394900" y="20632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240A482E-AC61-FA49-2171-95A4AF217505}"/>
              </a:ext>
            </a:extLst>
          </p:cNvPr>
          <p:cNvSpPr/>
          <p:nvPr/>
        </p:nvSpPr>
        <p:spPr>
          <a:xfrm rot="4305855">
            <a:off x="-1103200" y="-466777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2FA65793-D4F4-6421-7D21-399B74119EC6}"/>
              </a:ext>
            </a:extLst>
          </p:cNvPr>
          <p:cNvSpPr/>
          <p:nvPr/>
        </p:nvSpPr>
        <p:spPr>
          <a:xfrm rot="4305855">
            <a:off x="-591286" y="3442156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CFA33968-F95A-131F-1735-1F0E4BDAC416}"/>
              </a:ext>
            </a:extLst>
          </p:cNvPr>
          <p:cNvSpPr/>
          <p:nvPr/>
        </p:nvSpPr>
        <p:spPr>
          <a:xfrm rot="20150947">
            <a:off x="-1525482" y="1116672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3" name="Oval 1322">
            <a:extLst>
              <a:ext uri="{FF2B5EF4-FFF2-40B4-BE49-F238E27FC236}">
                <a16:creationId xmlns:a16="http://schemas.microsoft.com/office/drawing/2014/main" id="{FC029787-CFC2-746C-9795-FCD93A38C315}"/>
              </a:ext>
            </a:extLst>
          </p:cNvPr>
          <p:cNvSpPr/>
          <p:nvPr/>
        </p:nvSpPr>
        <p:spPr>
          <a:xfrm rot="20150947">
            <a:off x="-1638188" y="235834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4" name="Oval 1323">
            <a:extLst>
              <a:ext uri="{FF2B5EF4-FFF2-40B4-BE49-F238E27FC236}">
                <a16:creationId xmlns:a16="http://schemas.microsoft.com/office/drawing/2014/main" id="{17C6B7E2-9AAB-3033-3849-2E415C04C56D}"/>
              </a:ext>
            </a:extLst>
          </p:cNvPr>
          <p:cNvSpPr/>
          <p:nvPr/>
        </p:nvSpPr>
        <p:spPr>
          <a:xfrm rot="20150947">
            <a:off x="-913471" y="2518265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5CAF5D69-82E6-1E1E-769A-B324A9650B32}"/>
              </a:ext>
            </a:extLst>
          </p:cNvPr>
          <p:cNvSpPr/>
          <p:nvPr/>
        </p:nvSpPr>
        <p:spPr>
          <a:xfrm rot="20150947">
            <a:off x="-1781766" y="1977641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5F27C00D-2327-C728-2716-ACC732A34782}"/>
              </a:ext>
            </a:extLst>
          </p:cNvPr>
          <p:cNvSpPr/>
          <p:nvPr/>
        </p:nvSpPr>
        <p:spPr>
          <a:xfrm rot="4305855">
            <a:off x="-355946" y="271636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8CBFA4A-36CC-F441-0A59-F5E29ED468E0}"/>
              </a:ext>
            </a:extLst>
          </p:cNvPr>
          <p:cNvSpPr/>
          <p:nvPr/>
        </p:nvSpPr>
        <p:spPr>
          <a:xfrm rot="7994093">
            <a:off x="-815998" y="5156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8" name="Oval 1327">
            <a:extLst>
              <a:ext uri="{FF2B5EF4-FFF2-40B4-BE49-F238E27FC236}">
                <a16:creationId xmlns:a16="http://schemas.microsoft.com/office/drawing/2014/main" id="{D90B7AAE-991A-5AF6-139A-A36795285769}"/>
              </a:ext>
            </a:extLst>
          </p:cNvPr>
          <p:cNvSpPr/>
          <p:nvPr/>
        </p:nvSpPr>
        <p:spPr>
          <a:xfrm rot="7994093">
            <a:off x="-1176718" y="2455369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9" name="Oval 1328">
            <a:extLst>
              <a:ext uri="{FF2B5EF4-FFF2-40B4-BE49-F238E27FC236}">
                <a16:creationId xmlns:a16="http://schemas.microsoft.com/office/drawing/2014/main" id="{C9C761E0-0873-DA48-99CC-DA86B33C3E12}"/>
              </a:ext>
            </a:extLst>
          </p:cNvPr>
          <p:cNvSpPr/>
          <p:nvPr/>
        </p:nvSpPr>
        <p:spPr>
          <a:xfrm rot="7994093">
            <a:off x="-859350" y="90165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0" name="Oval 1329">
            <a:extLst>
              <a:ext uri="{FF2B5EF4-FFF2-40B4-BE49-F238E27FC236}">
                <a16:creationId xmlns:a16="http://schemas.microsoft.com/office/drawing/2014/main" id="{E7DED98C-268A-D24C-B6AB-DA067A42949E}"/>
              </a:ext>
            </a:extLst>
          </p:cNvPr>
          <p:cNvSpPr/>
          <p:nvPr/>
        </p:nvSpPr>
        <p:spPr>
          <a:xfrm rot="88653">
            <a:off x="-235360" y="3666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1" name="Oval 1330">
            <a:extLst>
              <a:ext uri="{FF2B5EF4-FFF2-40B4-BE49-F238E27FC236}">
                <a16:creationId xmlns:a16="http://schemas.microsoft.com/office/drawing/2014/main" id="{3863ECDC-F937-0250-F27A-299C608EA33C}"/>
              </a:ext>
            </a:extLst>
          </p:cNvPr>
          <p:cNvSpPr/>
          <p:nvPr/>
        </p:nvSpPr>
        <p:spPr>
          <a:xfrm rot="88653">
            <a:off x="-1253765" y="173483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2" name="Oval 1331">
            <a:extLst>
              <a:ext uri="{FF2B5EF4-FFF2-40B4-BE49-F238E27FC236}">
                <a16:creationId xmlns:a16="http://schemas.microsoft.com/office/drawing/2014/main" id="{035DA738-C6EE-33F2-CD24-F8034D8B4A0E}"/>
              </a:ext>
            </a:extLst>
          </p:cNvPr>
          <p:cNvSpPr/>
          <p:nvPr/>
        </p:nvSpPr>
        <p:spPr>
          <a:xfrm rot="88653">
            <a:off x="-1587927" y="2395330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3" name="Oval 1332">
            <a:extLst>
              <a:ext uri="{FF2B5EF4-FFF2-40B4-BE49-F238E27FC236}">
                <a16:creationId xmlns:a16="http://schemas.microsoft.com/office/drawing/2014/main" id="{7C1CA252-6C71-833C-F369-6A160B5230A4}"/>
              </a:ext>
            </a:extLst>
          </p:cNvPr>
          <p:cNvSpPr/>
          <p:nvPr/>
        </p:nvSpPr>
        <p:spPr>
          <a:xfrm rot="88653">
            <a:off x="-1133836" y="4871467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4" name="Oval 1333">
            <a:extLst>
              <a:ext uri="{FF2B5EF4-FFF2-40B4-BE49-F238E27FC236}">
                <a16:creationId xmlns:a16="http://schemas.microsoft.com/office/drawing/2014/main" id="{76536553-7B62-6D47-18E6-B439E0DBD831}"/>
              </a:ext>
            </a:extLst>
          </p:cNvPr>
          <p:cNvSpPr/>
          <p:nvPr/>
        </p:nvSpPr>
        <p:spPr>
          <a:xfrm rot="88653">
            <a:off x="-1289131" y="3007721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5" name="Oval 1334">
            <a:extLst>
              <a:ext uri="{FF2B5EF4-FFF2-40B4-BE49-F238E27FC236}">
                <a16:creationId xmlns:a16="http://schemas.microsoft.com/office/drawing/2014/main" id="{EE9D7407-E9A7-1034-5BFB-8A75584AEAC1}"/>
              </a:ext>
            </a:extLst>
          </p:cNvPr>
          <p:cNvSpPr/>
          <p:nvPr/>
        </p:nvSpPr>
        <p:spPr>
          <a:xfrm rot="88653">
            <a:off x="-2193396" y="5158489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37A34466-70A7-7CDE-00C4-01824820BE09}"/>
              </a:ext>
            </a:extLst>
          </p:cNvPr>
          <p:cNvGrpSpPr/>
          <p:nvPr/>
        </p:nvGrpSpPr>
        <p:grpSpPr>
          <a:xfrm>
            <a:off x="-2692734" y="135968"/>
            <a:ext cx="1538220" cy="1538220"/>
            <a:chOff x="1688561" y="1092809"/>
            <a:chExt cx="1538220" cy="1538220"/>
          </a:xfrm>
        </p:grpSpPr>
        <p:sp>
          <p:nvSpPr>
            <p:cNvPr id="1337" name="Oval 1336">
              <a:extLst>
                <a:ext uri="{FF2B5EF4-FFF2-40B4-BE49-F238E27FC236}">
                  <a16:creationId xmlns:a16="http://schemas.microsoft.com/office/drawing/2014/main" id="{6DF4D160-9AC1-52C6-316F-86083334AD01}"/>
                </a:ext>
              </a:extLst>
            </p:cNvPr>
            <p:cNvSpPr/>
            <p:nvPr/>
          </p:nvSpPr>
          <p:spPr>
            <a:xfrm rot="9298925">
              <a:off x="1688561" y="1092809"/>
              <a:ext cx="1538220" cy="15382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8" name="TextBox 1337">
              <a:extLst>
                <a:ext uri="{FF2B5EF4-FFF2-40B4-BE49-F238E27FC236}">
                  <a16:creationId xmlns:a16="http://schemas.microsoft.com/office/drawing/2014/main" id="{40CE6A25-B776-BE67-E9C4-2F39C175A9F0}"/>
                </a:ext>
              </a:extLst>
            </p:cNvPr>
            <p:cNvSpPr txBox="1"/>
            <p:nvPr/>
          </p:nvSpPr>
          <p:spPr>
            <a:xfrm>
              <a:off x="1991827" y="1593906"/>
              <a:ext cx="968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Easy of use</a:t>
              </a: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D9A400D6-D898-8209-491F-3EDFB62A24F9}"/>
              </a:ext>
            </a:extLst>
          </p:cNvPr>
          <p:cNvGrpSpPr/>
          <p:nvPr/>
        </p:nvGrpSpPr>
        <p:grpSpPr>
          <a:xfrm>
            <a:off x="-3306854" y="5643310"/>
            <a:ext cx="1716969" cy="1576100"/>
            <a:chOff x="1758023" y="4078407"/>
            <a:chExt cx="1716969" cy="1576100"/>
          </a:xfrm>
        </p:grpSpPr>
        <p:sp>
          <p:nvSpPr>
            <p:cNvPr id="1340" name="Oval 1339">
              <a:extLst>
                <a:ext uri="{FF2B5EF4-FFF2-40B4-BE49-F238E27FC236}">
                  <a16:creationId xmlns:a16="http://schemas.microsoft.com/office/drawing/2014/main" id="{E34DF424-E4EA-2583-0DF5-C9AD8893E9F6}"/>
                </a:ext>
              </a:extLst>
            </p:cNvPr>
            <p:cNvSpPr/>
            <p:nvPr/>
          </p:nvSpPr>
          <p:spPr>
            <a:xfrm rot="5786808">
              <a:off x="1828458" y="4007972"/>
              <a:ext cx="1576100" cy="1716969"/>
            </a:xfrm>
            <a:prstGeom prst="ellipse">
              <a:avLst/>
            </a:prstGeom>
            <a:solidFill>
              <a:srgbClr val="CF17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1DE275AA-F7C8-72D5-EBDA-013C4ABFF10A}"/>
                </a:ext>
              </a:extLst>
            </p:cNvPr>
            <p:cNvSpPr txBox="1"/>
            <p:nvPr/>
          </p:nvSpPr>
          <p:spPr>
            <a:xfrm>
              <a:off x="1833140" y="4602629"/>
              <a:ext cx="162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Knowledge Sharing</a:t>
              </a:r>
            </a:p>
          </p:txBody>
        </p:sp>
      </p:grpSp>
      <p:sp>
        <p:nvSpPr>
          <p:cNvPr id="1342" name="Oval 1341">
            <a:extLst>
              <a:ext uri="{FF2B5EF4-FFF2-40B4-BE49-F238E27FC236}">
                <a16:creationId xmlns:a16="http://schemas.microsoft.com/office/drawing/2014/main" id="{76CBB1B0-E419-814C-53C6-9169660677C0}"/>
              </a:ext>
            </a:extLst>
          </p:cNvPr>
          <p:cNvSpPr/>
          <p:nvPr/>
        </p:nvSpPr>
        <p:spPr>
          <a:xfrm rot="12566610">
            <a:off x="14559761" y="1997178"/>
            <a:ext cx="583849" cy="54002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3" name="Oval 1342">
            <a:extLst>
              <a:ext uri="{FF2B5EF4-FFF2-40B4-BE49-F238E27FC236}">
                <a16:creationId xmlns:a16="http://schemas.microsoft.com/office/drawing/2014/main" id="{F0C24314-3600-E671-132F-C14250DF2492}"/>
              </a:ext>
            </a:extLst>
          </p:cNvPr>
          <p:cNvSpPr/>
          <p:nvPr/>
        </p:nvSpPr>
        <p:spPr>
          <a:xfrm rot="12566610">
            <a:off x="14249025" y="1780972"/>
            <a:ext cx="291925" cy="270014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4" name="Oval 1343">
            <a:extLst>
              <a:ext uri="{FF2B5EF4-FFF2-40B4-BE49-F238E27FC236}">
                <a16:creationId xmlns:a16="http://schemas.microsoft.com/office/drawing/2014/main" id="{900D9959-F007-9832-5204-720BE223581F}"/>
              </a:ext>
            </a:extLst>
          </p:cNvPr>
          <p:cNvSpPr/>
          <p:nvPr/>
        </p:nvSpPr>
        <p:spPr>
          <a:xfrm rot="12566610">
            <a:off x="13818281" y="234253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5" name="Oval 1344">
            <a:extLst>
              <a:ext uri="{FF2B5EF4-FFF2-40B4-BE49-F238E27FC236}">
                <a16:creationId xmlns:a16="http://schemas.microsoft.com/office/drawing/2014/main" id="{7DCD14D2-6A2A-03C6-8FE9-FE4553CDD7FE}"/>
              </a:ext>
            </a:extLst>
          </p:cNvPr>
          <p:cNvSpPr/>
          <p:nvPr/>
        </p:nvSpPr>
        <p:spPr>
          <a:xfrm rot="12566610">
            <a:off x="13881154" y="2659785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6" name="Oval 1345">
            <a:extLst>
              <a:ext uri="{FF2B5EF4-FFF2-40B4-BE49-F238E27FC236}">
                <a16:creationId xmlns:a16="http://schemas.microsoft.com/office/drawing/2014/main" id="{335D0ADE-F73D-70C2-AC34-900DFDEA2946}"/>
              </a:ext>
            </a:extLst>
          </p:cNvPr>
          <p:cNvSpPr/>
          <p:nvPr/>
        </p:nvSpPr>
        <p:spPr>
          <a:xfrm rot="13367667">
            <a:off x="14496960" y="3377562"/>
            <a:ext cx="291925" cy="27001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7" name="Oval 1346">
            <a:extLst>
              <a:ext uri="{FF2B5EF4-FFF2-40B4-BE49-F238E27FC236}">
                <a16:creationId xmlns:a16="http://schemas.microsoft.com/office/drawing/2014/main" id="{C7FAD86E-3FE8-376F-84DA-181E0A021ECC}"/>
              </a:ext>
            </a:extLst>
          </p:cNvPr>
          <p:cNvSpPr/>
          <p:nvPr/>
        </p:nvSpPr>
        <p:spPr>
          <a:xfrm rot="12566610">
            <a:off x="14422639" y="3194058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8" name="Oval 1347">
            <a:extLst>
              <a:ext uri="{FF2B5EF4-FFF2-40B4-BE49-F238E27FC236}">
                <a16:creationId xmlns:a16="http://schemas.microsoft.com/office/drawing/2014/main" id="{4919D7FA-68EF-34DF-AADC-2CE299692EE2}"/>
              </a:ext>
            </a:extLst>
          </p:cNvPr>
          <p:cNvSpPr/>
          <p:nvPr/>
        </p:nvSpPr>
        <p:spPr>
          <a:xfrm rot="10846586">
            <a:off x="13662143" y="1498796"/>
            <a:ext cx="1384494" cy="1358148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9" name="Oval 1348">
            <a:extLst>
              <a:ext uri="{FF2B5EF4-FFF2-40B4-BE49-F238E27FC236}">
                <a16:creationId xmlns:a16="http://schemas.microsoft.com/office/drawing/2014/main" id="{360D16E9-B141-CD28-BAB9-EB34F174276B}"/>
              </a:ext>
            </a:extLst>
          </p:cNvPr>
          <p:cNvSpPr/>
          <p:nvPr/>
        </p:nvSpPr>
        <p:spPr>
          <a:xfrm rot="10045529">
            <a:off x="14306771" y="4708185"/>
            <a:ext cx="1384494" cy="1358148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0" name="Oval 1349">
            <a:extLst>
              <a:ext uri="{FF2B5EF4-FFF2-40B4-BE49-F238E27FC236}">
                <a16:creationId xmlns:a16="http://schemas.microsoft.com/office/drawing/2014/main" id="{F67DE284-526F-4551-A1C5-25ED7F537408}"/>
              </a:ext>
            </a:extLst>
          </p:cNvPr>
          <p:cNvSpPr/>
          <p:nvPr/>
        </p:nvSpPr>
        <p:spPr>
          <a:xfrm rot="10846586">
            <a:off x="13809068" y="3630902"/>
            <a:ext cx="1384494" cy="1358148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1" name="Oval 1350">
            <a:extLst>
              <a:ext uri="{FF2B5EF4-FFF2-40B4-BE49-F238E27FC236}">
                <a16:creationId xmlns:a16="http://schemas.microsoft.com/office/drawing/2014/main" id="{78BEF1B9-8680-8414-F1E7-348F72FFC14C}"/>
              </a:ext>
            </a:extLst>
          </p:cNvPr>
          <p:cNvSpPr/>
          <p:nvPr/>
        </p:nvSpPr>
        <p:spPr>
          <a:xfrm rot="10045529">
            <a:off x="13408328" y="571581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2" name="Oval 1351">
            <a:extLst>
              <a:ext uri="{FF2B5EF4-FFF2-40B4-BE49-F238E27FC236}">
                <a16:creationId xmlns:a16="http://schemas.microsoft.com/office/drawing/2014/main" id="{AA1AE455-F5D3-134C-EA4E-6E48E9694939}"/>
              </a:ext>
            </a:extLst>
          </p:cNvPr>
          <p:cNvSpPr/>
          <p:nvPr/>
        </p:nvSpPr>
        <p:spPr>
          <a:xfrm rot="10045529">
            <a:off x="13215839" y="6339788"/>
            <a:ext cx="830696" cy="814889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3" name="Oval 1352">
            <a:extLst>
              <a:ext uri="{FF2B5EF4-FFF2-40B4-BE49-F238E27FC236}">
                <a16:creationId xmlns:a16="http://schemas.microsoft.com/office/drawing/2014/main" id="{F7B1D99E-B79A-86DB-B131-500F9C3C5046}"/>
              </a:ext>
            </a:extLst>
          </p:cNvPr>
          <p:cNvSpPr/>
          <p:nvPr/>
        </p:nvSpPr>
        <p:spPr>
          <a:xfrm rot="10846586">
            <a:off x="14747475" y="-261509"/>
            <a:ext cx="830696" cy="814889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4" name="Oval 1353">
            <a:extLst>
              <a:ext uri="{FF2B5EF4-FFF2-40B4-BE49-F238E27FC236}">
                <a16:creationId xmlns:a16="http://schemas.microsoft.com/office/drawing/2014/main" id="{BDEE597B-777B-5A6B-090A-34AB99E806EB}"/>
              </a:ext>
            </a:extLst>
          </p:cNvPr>
          <p:cNvSpPr/>
          <p:nvPr/>
        </p:nvSpPr>
        <p:spPr>
          <a:xfrm rot="10846586">
            <a:off x="14145537" y="724551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5E406599-C92C-6C1F-439D-AFE683CC0453}"/>
              </a:ext>
            </a:extLst>
          </p:cNvPr>
          <p:cNvSpPr/>
          <p:nvPr/>
        </p:nvSpPr>
        <p:spPr>
          <a:xfrm rot="10045529">
            <a:off x="13493608" y="5335990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F7DD40BF-3729-92AE-65A1-2DE51D4E0A79}"/>
              </a:ext>
            </a:extLst>
          </p:cNvPr>
          <p:cNvSpPr/>
          <p:nvPr/>
        </p:nvSpPr>
        <p:spPr>
          <a:xfrm rot="10045529">
            <a:off x="14520984" y="453096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3543F93E-2481-BE1F-35E1-CF959B52776B}"/>
              </a:ext>
            </a:extLst>
          </p:cNvPr>
          <p:cNvSpPr/>
          <p:nvPr/>
        </p:nvSpPr>
        <p:spPr>
          <a:xfrm rot="10846586">
            <a:off x="14344129" y="4553155"/>
            <a:ext cx="290743" cy="2839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C8EC347B-AEE2-5116-877E-5E2606FB5323}"/>
              </a:ext>
            </a:extLst>
          </p:cNvPr>
          <p:cNvSpPr/>
          <p:nvPr/>
        </p:nvSpPr>
        <p:spPr>
          <a:xfrm rot="10846586">
            <a:off x="14438296" y="32953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19872980-5411-6F4F-B47D-6ABFF1D75605}"/>
              </a:ext>
            </a:extLst>
          </p:cNvPr>
          <p:cNvSpPr/>
          <p:nvPr/>
        </p:nvSpPr>
        <p:spPr>
          <a:xfrm rot="10045529">
            <a:off x="14329179" y="3003273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370870C6-D519-936F-D688-83A76EF038F7}"/>
              </a:ext>
            </a:extLst>
          </p:cNvPr>
          <p:cNvSpPr/>
          <p:nvPr/>
        </p:nvSpPr>
        <p:spPr>
          <a:xfrm rot="10846586">
            <a:off x="13785562" y="1354185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F4CED712-8A54-637B-1661-4469DDC096F2}"/>
              </a:ext>
            </a:extLst>
          </p:cNvPr>
          <p:cNvSpPr/>
          <p:nvPr/>
        </p:nvSpPr>
        <p:spPr>
          <a:xfrm rot="10846586">
            <a:off x="13324292" y="6731361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91C3CF45-CD47-C570-7EAA-6FD46A1B4E21}"/>
              </a:ext>
            </a:extLst>
          </p:cNvPr>
          <p:cNvSpPr/>
          <p:nvPr/>
        </p:nvSpPr>
        <p:spPr>
          <a:xfrm rot="10045529">
            <a:off x="13211036" y="72154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5C07BEC2-D2ED-9863-5E56-CB949DAA946B}"/>
              </a:ext>
            </a:extLst>
          </p:cNvPr>
          <p:cNvSpPr/>
          <p:nvPr/>
        </p:nvSpPr>
        <p:spPr>
          <a:xfrm rot="10846586">
            <a:off x="13319478" y="102081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F06AA1D3-1116-3FB7-0F7D-04497B5709D9}"/>
              </a:ext>
            </a:extLst>
          </p:cNvPr>
          <p:cNvSpPr/>
          <p:nvPr/>
        </p:nvSpPr>
        <p:spPr>
          <a:xfrm rot="10846586">
            <a:off x="13810446" y="128463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F4C83A75-196C-A50A-DF1D-5563A016EA71}"/>
              </a:ext>
            </a:extLst>
          </p:cNvPr>
          <p:cNvSpPr/>
          <p:nvPr/>
        </p:nvSpPr>
        <p:spPr>
          <a:xfrm rot="10846586">
            <a:off x="13829369" y="80066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C3A7F20D-C462-FC7E-8501-B4AB58156FB8}"/>
              </a:ext>
            </a:extLst>
          </p:cNvPr>
          <p:cNvSpPr/>
          <p:nvPr/>
        </p:nvSpPr>
        <p:spPr>
          <a:xfrm rot="10846586">
            <a:off x="13335346" y="798773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205A2E8C-3494-B518-386C-DC57EF580482}"/>
              </a:ext>
            </a:extLst>
          </p:cNvPr>
          <p:cNvSpPr/>
          <p:nvPr/>
        </p:nvSpPr>
        <p:spPr>
          <a:xfrm rot="10846586">
            <a:off x="13821709" y="198772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0238463B-14C4-1AC7-BC10-70E8F71BF905}"/>
              </a:ext>
            </a:extLst>
          </p:cNvPr>
          <p:cNvSpPr/>
          <p:nvPr/>
        </p:nvSpPr>
        <p:spPr>
          <a:xfrm rot="10846586">
            <a:off x="14171098" y="201148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9" name="Oval 1368">
            <a:extLst>
              <a:ext uri="{FF2B5EF4-FFF2-40B4-BE49-F238E27FC236}">
                <a16:creationId xmlns:a16="http://schemas.microsoft.com/office/drawing/2014/main" id="{554C48F4-04E4-A58B-265F-43FD1786960F}"/>
              </a:ext>
            </a:extLst>
          </p:cNvPr>
          <p:cNvSpPr/>
          <p:nvPr/>
        </p:nvSpPr>
        <p:spPr>
          <a:xfrm rot="10045529">
            <a:off x="14376205" y="554778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0" name="Oval 1369">
            <a:extLst>
              <a:ext uri="{FF2B5EF4-FFF2-40B4-BE49-F238E27FC236}">
                <a16:creationId xmlns:a16="http://schemas.microsoft.com/office/drawing/2014/main" id="{4CD246E7-25E0-64A2-0CC3-CC9542C2EDDA}"/>
              </a:ext>
            </a:extLst>
          </p:cNvPr>
          <p:cNvSpPr/>
          <p:nvPr/>
        </p:nvSpPr>
        <p:spPr>
          <a:xfrm rot="10846586">
            <a:off x="13815562" y="143834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1" name="Oval 1370">
            <a:extLst>
              <a:ext uri="{FF2B5EF4-FFF2-40B4-BE49-F238E27FC236}">
                <a16:creationId xmlns:a16="http://schemas.microsoft.com/office/drawing/2014/main" id="{F40D8840-E3CB-183D-04EB-87BC2A2D8A25}"/>
              </a:ext>
            </a:extLst>
          </p:cNvPr>
          <p:cNvSpPr/>
          <p:nvPr/>
        </p:nvSpPr>
        <p:spPr>
          <a:xfrm rot="10846586">
            <a:off x="13847838" y="968405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BEF10338-BBE7-6D3F-CE1E-FFD32D3AA55C}"/>
              </a:ext>
            </a:extLst>
          </p:cNvPr>
          <p:cNvSpPr/>
          <p:nvPr/>
        </p:nvSpPr>
        <p:spPr>
          <a:xfrm rot="10045529">
            <a:off x="13205454" y="6200185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70239D2E-AB6B-767E-0CD7-6F64A58D5FF7}"/>
              </a:ext>
            </a:extLst>
          </p:cNvPr>
          <p:cNvSpPr/>
          <p:nvPr/>
        </p:nvSpPr>
        <p:spPr>
          <a:xfrm rot="10045529">
            <a:off x="14189335" y="576069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4" name="Oval 1373">
            <a:extLst>
              <a:ext uri="{FF2B5EF4-FFF2-40B4-BE49-F238E27FC236}">
                <a16:creationId xmlns:a16="http://schemas.microsoft.com/office/drawing/2014/main" id="{6713AC63-3D89-6C27-B28B-61825AADA5AE}"/>
              </a:ext>
            </a:extLst>
          </p:cNvPr>
          <p:cNvSpPr/>
          <p:nvPr/>
        </p:nvSpPr>
        <p:spPr>
          <a:xfrm rot="10045529">
            <a:off x="13797881" y="7237351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5" name="Oval 1374">
            <a:extLst>
              <a:ext uri="{FF2B5EF4-FFF2-40B4-BE49-F238E27FC236}">
                <a16:creationId xmlns:a16="http://schemas.microsoft.com/office/drawing/2014/main" id="{DA3ABE0B-1093-5E32-CD1E-B22AEA55B76A}"/>
              </a:ext>
            </a:extLst>
          </p:cNvPr>
          <p:cNvSpPr/>
          <p:nvPr/>
        </p:nvSpPr>
        <p:spPr>
          <a:xfrm rot="10846586">
            <a:off x="14837332" y="3357441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6" name="Oval 1375">
            <a:extLst>
              <a:ext uri="{FF2B5EF4-FFF2-40B4-BE49-F238E27FC236}">
                <a16:creationId xmlns:a16="http://schemas.microsoft.com/office/drawing/2014/main" id="{17BBE662-ED88-60EF-2522-B8D570B7CAC0}"/>
              </a:ext>
            </a:extLst>
          </p:cNvPr>
          <p:cNvSpPr/>
          <p:nvPr/>
        </p:nvSpPr>
        <p:spPr>
          <a:xfrm rot="10045529">
            <a:off x="14305022" y="4896508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226FC147-C2E4-F1A7-BD0A-3BE5E0D07603}"/>
              </a:ext>
            </a:extLst>
          </p:cNvPr>
          <p:cNvSpPr/>
          <p:nvPr/>
        </p:nvSpPr>
        <p:spPr>
          <a:xfrm rot="602383">
            <a:off x="14364542" y="2127333"/>
            <a:ext cx="377340" cy="411067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037919E8-460C-AEEC-9132-507AF61BB509}"/>
              </a:ext>
            </a:extLst>
          </p:cNvPr>
          <p:cNvSpPr/>
          <p:nvPr/>
        </p:nvSpPr>
        <p:spPr>
          <a:xfrm rot="602383">
            <a:off x="14319373" y="3107850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9" name="Oval 1378">
            <a:extLst>
              <a:ext uri="{FF2B5EF4-FFF2-40B4-BE49-F238E27FC236}">
                <a16:creationId xmlns:a16="http://schemas.microsoft.com/office/drawing/2014/main" id="{6966C246-47EF-1842-CC31-20B8D93CEDC3}"/>
              </a:ext>
            </a:extLst>
          </p:cNvPr>
          <p:cNvSpPr/>
          <p:nvPr/>
        </p:nvSpPr>
        <p:spPr>
          <a:xfrm rot="6357291">
            <a:off x="14406919" y="5368813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0" name="Oval 1379">
            <a:extLst>
              <a:ext uri="{FF2B5EF4-FFF2-40B4-BE49-F238E27FC236}">
                <a16:creationId xmlns:a16="http://schemas.microsoft.com/office/drawing/2014/main" id="{A6F1DABB-59DF-E9D9-AA7E-5AF01C50BD12}"/>
              </a:ext>
            </a:extLst>
          </p:cNvPr>
          <p:cNvSpPr/>
          <p:nvPr/>
        </p:nvSpPr>
        <p:spPr>
          <a:xfrm rot="7158348">
            <a:off x="14098715" y="-167172"/>
            <a:ext cx="822134" cy="754682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1" name="Oval 1380">
            <a:extLst>
              <a:ext uri="{FF2B5EF4-FFF2-40B4-BE49-F238E27FC236}">
                <a16:creationId xmlns:a16="http://schemas.microsoft.com/office/drawing/2014/main" id="{18718215-EFF8-61A4-3B53-C0F0289A1831}"/>
              </a:ext>
            </a:extLst>
          </p:cNvPr>
          <p:cNvSpPr/>
          <p:nvPr/>
        </p:nvSpPr>
        <p:spPr>
          <a:xfrm rot="6357291">
            <a:off x="13548758" y="3354995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2" name="Oval 1381">
            <a:extLst>
              <a:ext uri="{FF2B5EF4-FFF2-40B4-BE49-F238E27FC236}">
                <a16:creationId xmlns:a16="http://schemas.microsoft.com/office/drawing/2014/main" id="{5E04B0FF-EE5F-904D-BE3D-CDAFD43A2991}"/>
              </a:ext>
            </a:extLst>
          </p:cNvPr>
          <p:cNvSpPr/>
          <p:nvPr/>
        </p:nvSpPr>
        <p:spPr>
          <a:xfrm rot="710429">
            <a:off x="14159728" y="2028912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3" name="Oval 1382">
            <a:extLst>
              <a:ext uri="{FF2B5EF4-FFF2-40B4-BE49-F238E27FC236}">
                <a16:creationId xmlns:a16="http://schemas.microsoft.com/office/drawing/2014/main" id="{131D51DC-7E0A-5A59-85BB-6C37C5F2ED0A}"/>
              </a:ext>
            </a:extLst>
          </p:cNvPr>
          <p:cNvSpPr/>
          <p:nvPr/>
        </p:nvSpPr>
        <p:spPr>
          <a:xfrm rot="1403440">
            <a:off x="14276919" y="6521857"/>
            <a:ext cx="754682" cy="822134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4" name="Oval 1383">
            <a:extLst>
              <a:ext uri="{FF2B5EF4-FFF2-40B4-BE49-F238E27FC236}">
                <a16:creationId xmlns:a16="http://schemas.microsoft.com/office/drawing/2014/main" id="{75243910-0FA6-AA50-7558-2FEC45001206}"/>
              </a:ext>
            </a:extLst>
          </p:cNvPr>
          <p:cNvSpPr/>
          <p:nvPr/>
        </p:nvSpPr>
        <p:spPr>
          <a:xfrm rot="602383">
            <a:off x="13360516" y="7240895"/>
            <a:ext cx="377340" cy="411067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5" name="Oval 1384">
            <a:extLst>
              <a:ext uri="{FF2B5EF4-FFF2-40B4-BE49-F238E27FC236}">
                <a16:creationId xmlns:a16="http://schemas.microsoft.com/office/drawing/2014/main" id="{7636B7F3-10C4-8435-93D7-9E60BA1BF953}"/>
              </a:ext>
            </a:extLst>
          </p:cNvPr>
          <p:cNvSpPr/>
          <p:nvPr/>
        </p:nvSpPr>
        <p:spPr>
          <a:xfrm rot="602383">
            <a:off x="14568960" y="800181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6" name="Oval 1385">
            <a:extLst>
              <a:ext uri="{FF2B5EF4-FFF2-40B4-BE49-F238E27FC236}">
                <a16:creationId xmlns:a16="http://schemas.microsoft.com/office/drawing/2014/main" id="{1C48608E-A612-9D58-C193-07332854FC74}"/>
              </a:ext>
            </a:extLst>
          </p:cNvPr>
          <p:cNvSpPr/>
          <p:nvPr/>
        </p:nvSpPr>
        <p:spPr>
          <a:xfrm rot="1403440">
            <a:off x="13353983" y="7450566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7" name="Oval 1386">
            <a:extLst>
              <a:ext uri="{FF2B5EF4-FFF2-40B4-BE49-F238E27FC236}">
                <a16:creationId xmlns:a16="http://schemas.microsoft.com/office/drawing/2014/main" id="{9D865706-66B0-08E5-853E-D9F5548A1292}"/>
              </a:ext>
            </a:extLst>
          </p:cNvPr>
          <p:cNvSpPr/>
          <p:nvPr/>
        </p:nvSpPr>
        <p:spPr>
          <a:xfrm rot="7158348">
            <a:off x="14005358" y="4014858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8" name="Oval 1387">
            <a:extLst>
              <a:ext uri="{FF2B5EF4-FFF2-40B4-BE49-F238E27FC236}">
                <a16:creationId xmlns:a16="http://schemas.microsoft.com/office/drawing/2014/main" id="{DE47DCED-D6BA-2874-3273-105115AA9182}"/>
              </a:ext>
            </a:extLst>
          </p:cNvPr>
          <p:cNvSpPr/>
          <p:nvPr/>
        </p:nvSpPr>
        <p:spPr>
          <a:xfrm rot="6357291">
            <a:off x="14074756" y="4854709"/>
            <a:ext cx="822134" cy="754682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9" name="Oval 1388">
            <a:extLst>
              <a:ext uri="{FF2B5EF4-FFF2-40B4-BE49-F238E27FC236}">
                <a16:creationId xmlns:a16="http://schemas.microsoft.com/office/drawing/2014/main" id="{55E76094-74ED-CA3F-DC48-8F9581F0A033}"/>
              </a:ext>
            </a:extLst>
          </p:cNvPr>
          <p:cNvSpPr/>
          <p:nvPr/>
        </p:nvSpPr>
        <p:spPr>
          <a:xfrm rot="7158348">
            <a:off x="14195618" y="4135001"/>
            <a:ext cx="411067" cy="37734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0" name="Oval 1389">
            <a:extLst>
              <a:ext uri="{FF2B5EF4-FFF2-40B4-BE49-F238E27FC236}">
                <a16:creationId xmlns:a16="http://schemas.microsoft.com/office/drawing/2014/main" id="{63E65904-B179-5C3A-23A1-F02C050BEEED}"/>
              </a:ext>
            </a:extLst>
          </p:cNvPr>
          <p:cNvSpPr/>
          <p:nvPr/>
        </p:nvSpPr>
        <p:spPr>
          <a:xfrm rot="6357291">
            <a:off x="14167133" y="3511533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1" name="Oval 1390">
            <a:extLst>
              <a:ext uri="{FF2B5EF4-FFF2-40B4-BE49-F238E27FC236}">
                <a16:creationId xmlns:a16="http://schemas.microsoft.com/office/drawing/2014/main" id="{32BBC4D4-CC4C-4028-5BFB-4C0358F92B90}"/>
              </a:ext>
            </a:extLst>
          </p:cNvPr>
          <p:cNvSpPr/>
          <p:nvPr/>
        </p:nvSpPr>
        <p:spPr>
          <a:xfrm rot="7158348">
            <a:off x="14238260" y="3570071"/>
            <a:ext cx="205533" cy="188671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2" name="Oval 1391">
            <a:extLst>
              <a:ext uri="{FF2B5EF4-FFF2-40B4-BE49-F238E27FC236}">
                <a16:creationId xmlns:a16="http://schemas.microsoft.com/office/drawing/2014/main" id="{BABFBE33-15B5-FAF6-0719-98B1A8421999}"/>
              </a:ext>
            </a:extLst>
          </p:cNvPr>
          <p:cNvSpPr/>
          <p:nvPr/>
        </p:nvSpPr>
        <p:spPr>
          <a:xfrm rot="10045529">
            <a:off x="14499955" y="2704054"/>
            <a:ext cx="415349" cy="4074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3" name="Oval 1392">
            <a:extLst>
              <a:ext uri="{FF2B5EF4-FFF2-40B4-BE49-F238E27FC236}">
                <a16:creationId xmlns:a16="http://schemas.microsoft.com/office/drawing/2014/main" id="{A8EDC9C5-30C9-6309-F5A0-4080FA155C6B}"/>
              </a:ext>
            </a:extLst>
          </p:cNvPr>
          <p:cNvSpPr/>
          <p:nvPr/>
        </p:nvSpPr>
        <p:spPr>
          <a:xfrm rot="10846586">
            <a:off x="14216805" y="4400019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4" name="Oval 1393">
            <a:extLst>
              <a:ext uri="{FF2B5EF4-FFF2-40B4-BE49-F238E27FC236}">
                <a16:creationId xmlns:a16="http://schemas.microsoft.com/office/drawing/2014/main" id="{AB0D6CEF-9A26-2F3B-9BE2-5CC078F144EF}"/>
              </a:ext>
            </a:extLst>
          </p:cNvPr>
          <p:cNvSpPr/>
          <p:nvPr/>
        </p:nvSpPr>
        <p:spPr>
          <a:xfrm rot="10846586">
            <a:off x="14029934" y="4612934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5" name="Oval 1394">
            <a:extLst>
              <a:ext uri="{FF2B5EF4-FFF2-40B4-BE49-F238E27FC236}">
                <a16:creationId xmlns:a16="http://schemas.microsoft.com/office/drawing/2014/main" id="{1404C221-504D-9F4C-BF29-7529D75733BB}"/>
              </a:ext>
            </a:extLst>
          </p:cNvPr>
          <p:cNvSpPr/>
          <p:nvPr/>
        </p:nvSpPr>
        <p:spPr>
          <a:xfrm rot="2140089">
            <a:off x="13835176" y="3940172"/>
            <a:ext cx="720000" cy="720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6" name="Oval 1395">
            <a:extLst>
              <a:ext uri="{FF2B5EF4-FFF2-40B4-BE49-F238E27FC236}">
                <a16:creationId xmlns:a16="http://schemas.microsoft.com/office/drawing/2014/main" id="{D3DCFDDE-888A-A013-97EF-BDB53D0D5DCB}"/>
              </a:ext>
            </a:extLst>
          </p:cNvPr>
          <p:cNvSpPr/>
          <p:nvPr/>
        </p:nvSpPr>
        <p:spPr>
          <a:xfrm rot="2140089">
            <a:off x="13702041" y="7603408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7" name="Oval 1396">
            <a:extLst>
              <a:ext uri="{FF2B5EF4-FFF2-40B4-BE49-F238E27FC236}">
                <a16:creationId xmlns:a16="http://schemas.microsoft.com/office/drawing/2014/main" id="{3457F85F-0040-2AD0-530C-1D69A149C0BC}"/>
              </a:ext>
            </a:extLst>
          </p:cNvPr>
          <p:cNvSpPr/>
          <p:nvPr/>
        </p:nvSpPr>
        <p:spPr>
          <a:xfrm rot="2140089">
            <a:off x="14329313" y="3524316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8" name="Oval 1397">
            <a:extLst>
              <a:ext uri="{FF2B5EF4-FFF2-40B4-BE49-F238E27FC236}">
                <a16:creationId xmlns:a16="http://schemas.microsoft.com/office/drawing/2014/main" id="{3E9EABB0-485D-D0A9-83A5-520E678A7DC7}"/>
              </a:ext>
            </a:extLst>
          </p:cNvPr>
          <p:cNvSpPr/>
          <p:nvPr/>
        </p:nvSpPr>
        <p:spPr>
          <a:xfrm rot="2140089">
            <a:off x="13175594" y="545008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9" name="Oval 1398">
            <a:extLst>
              <a:ext uri="{FF2B5EF4-FFF2-40B4-BE49-F238E27FC236}">
                <a16:creationId xmlns:a16="http://schemas.microsoft.com/office/drawing/2014/main" id="{2597F1C6-59C1-E4F7-D428-2647FABE60FB}"/>
              </a:ext>
            </a:extLst>
          </p:cNvPr>
          <p:cNvSpPr/>
          <p:nvPr/>
        </p:nvSpPr>
        <p:spPr>
          <a:xfrm rot="2140089">
            <a:off x="14244758" y="4353522"/>
            <a:ext cx="216000" cy="216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0" name="Oval 1399">
            <a:extLst>
              <a:ext uri="{FF2B5EF4-FFF2-40B4-BE49-F238E27FC236}">
                <a16:creationId xmlns:a16="http://schemas.microsoft.com/office/drawing/2014/main" id="{383FDB6D-1D76-869C-5CC2-08ACC244062A}"/>
              </a:ext>
            </a:extLst>
          </p:cNvPr>
          <p:cNvSpPr/>
          <p:nvPr/>
        </p:nvSpPr>
        <p:spPr>
          <a:xfrm rot="2941146">
            <a:off x="14838174" y="266391"/>
            <a:ext cx="1548000" cy="154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1" name="Oval 1400">
            <a:extLst>
              <a:ext uri="{FF2B5EF4-FFF2-40B4-BE49-F238E27FC236}">
                <a16:creationId xmlns:a16="http://schemas.microsoft.com/office/drawing/2014/main" id="{D4009B4C-52DA-DFDE-7B87-2140BE4C74E9}"/>
              </a:ext>
            </a:extLst>
          </p:cNvPr>
          <p:cNvSpPr/>
          <p:nvPr/>
        </p:nvSpPr>
        <p:spPr>
          <a:xfrm rot="2140089">
            <a:off x="14352716" y="192861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2" name="Oval 1401">
            <a:extLst>
              <a:ext uri="{FF2B5EF4-FFF2-40B4-BE49-F238E27FC236}">
                <a16:creationId xmlns:a16="http://schemas.microsoft.com/office/drawing/2014/main" id="{0981B742-E8E2-B470-EAAA-AF6F9A684B0E}"/>
              </a:ext>
            </a:extLst>
          </p:cNvPr>
          <p:cNvSpPr/>
          <p:nvPr/>
        </p:nvSpPr>
        <p:spPr>
          <a:xfrm rot="2140089">
            <a:off x="14627136" y="3963825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3" name="Oval 1402">
            <a:extLst>
              <a:ext uri="{FF2B5EF4-FFF2-40B4-BE49-F238E27FC236}">
                <a16:creationId xmlns:a16="http://schemas.microsoft.com/office/drawing/2014/main" id="{756B554B-E4C0-DB2C-6B24-A8641A01D8C0}"/>
              </a:ext>
            </a:extLst>
          </p:cNvPr>
          <p:cNvSpPr/>
          <p:nvPr/>
        </p:nvSpPr>
        <p:spPr>
          <a:xfrm rot="2140089">
            <a:off x="14494040" y="3950706"/>
            <a:ext cx="108000" cy="10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4" name="Oval 1403">
            <a:extLst>
              <a:ext uri="{FF2B5EF4-FFF2-40B4-BE49-F238E27FC236}">
                <a16:creationId xmlns:a16="http://schemas.microsoft.com/office/drawing/2014/main" id="{5EF642E1-510C-D244-8F8B-2A6084A1CB1A}"/>
              </a:ext>
            </a:extLst>
          </p:cNvPr>
          <p:cNvSpPr/>
          <p:nvPr/>
        </p:nvSpPr>
        <p:spPr>
          <a:xfrm rot="2140089">
            <a:off x="13771644" y="2999682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5" name="Oval 1404">
            <a:extLst>
              <a:ext uri="{FF2B5EF4-FFF2-40B4-BE49-F238E27FC236}">
                <a16:creationId xmlns:a16="http://schemas.microsoft.com/office/drawing/2014/main" id="{4E50C85B-A1E5-3519-C16A-276A882FD590}"/>
              </a:ext>
            </a:extLst>
          </p:cNvPr>
          <p:cNvSpPr/>
          <p:nvPr/>
        </p:nvSpPr>
        <p:spPr>
          <a:xfrm rot="2941146">
            <a:off x="13637562" y="4789976"/>
            <a:ext cx="432000" cy="432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6" name="Oval 1405">
            <a:extLst>
              <a:ext uri="{FF2B5EF4-FFF2-40B4-BE49-F238E27FC236}">
                <a16:creationId xmlns:a16="http://schemas.microsoft.com/office/drawing/2014/main" id="{7386CED4-6189-CC38-D430-C543BB6FF5DD}"/>
              </a:ext>
            </a:extLst>
          </p:cNvPr>
          <p:cNvSpPr/>
          <p:nvPr/>
        </p:nvSpPr>
        <p:spPr>
          <a:xfrm rot="2941146">
            <a:off x="14369120" y="1497224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7" name="Oval 1406">
            <a:extLst>
              <a:ext uri="{FF2B5EF4-FFF2-40B4-BE49-F238E27FC236}">
                <a16:creationId xmlns:a16="http://schemas.microsoft.com/office/drawing/2014/main" id="{1ACDE2B1-1F82-B253-ADD0-02380A4EA05F}"/>
              </a:ext>
            </a:extLst>
          </p:cNvPr>
          <p:cNvSpPr/>
          <p:nvPr/>
        </p:nvSpPr>
        <p:spPr>
          <a:xfrm rot="2140089">
            <a:off x="14589122" y="2821250"/>
            <a:ext cx="108000" cy="10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8" name="Oval 1407">
            <a:extLst>
              <a:ext uri="{FF2B5EF4-FFF2-40B4-BE49-F238E27FC236}">
                <a16:creationId xmlns:a16="http://schemas.microsoft.com/office/drawing/2014/main" id="{023A4821-661C-180E-D5BF-07B6534752F3}"/>
              </a:ext>
            </a:extLst>
          </p:cNvPr>
          <p:cNvSpPr/>
          <p:nvPr/>
        </p:nvSpPr>
        <p:spPr>
          <a:xfrm rot="2140089">
            <a:off x="14126373" y="6897402"/>
            <a:ext cx="828000" cy="82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23FF372B-AE04-2EC5-299C-8A72D17425D2}"/>
              </a:ext>
            </a:extLst>
          </p:cNvPr>
          <p:cNvSpPr/>
          <p:nvPr/>
        </p:nvSpPr>
        <p:spPr>
          <a:xfrm rot="2941146">
            <a:off x="13860504" y="3628395"/>
            <a:ext cx="1548000" cy="1548000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28EB805C-796F-3E18-93D1-E36D045F76A1}"/>
              </a:ext>
            </a:extLst>
          </p:cNvPr>
          <p:cNvSpPr/>
          <p:nvPr/>
        </p:nvSpPr>
        <p:spPr>
          <a:xfrm rot="2941146">
            <a:off x="13515908" y="6564135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D21DAAF8-2F62-A44E-8BBE-4036EEB697F8}"/>
              </a:ext>
            </a:extLst>
          </p:cNvPr>
          <p:cNvSpPr/>
          <p:nvPr/>
        </p:nvSpPr>
        <p:spPr>
          <a:xfrm rot="12566610">
            <a:off x="14804584" y="3622568"/>
            <a:ext cx="973082" cy="900045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A7A8CD44-A20B-F528-024E-DF66A8253393}"/>
              </a:ext>
            </a:extLst>
          </p:cNvPr>
          <p:cNvSpPr/>
          <p:nvPr/>
        </p:nvSpPr>
        <p:spPr>
          <a:xfrm rot="12566610">
            <a:off x="13282025" y="2697640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038B13CA-65F4-E7CA-E8B6-939AFC57CE31}"/>
              </a:ext>
            </a:extLst>
          </p:cNvPr>
          <p:cNvSpPr/>
          <p:nvPr/>
        </p:nvSpPr>
        <p:spPr>
          <a:xfrm rot="12566610">
            <a:off x="14149042" y="3375739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6A311DEA-0F12-21BB-1970-58B1D5BCC007}"/>
              </a:ext>
            </a:extLst>
          </p:cNvPr>
          <p:cNvSpPr/>
          <p:nvPr/>
        </p:nvSpPr>
        <p:spPr>
          <a:xfrm rot="12566610">
            <a:off x="13469040" y="332501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6C077A9D-6C4D-BB99-0F82-4026F4CC6C9A}"/>
              </a:ext>
            </a:extLst>
          </p:cNvPr>
          <p:cNvSpPr/>
          <p:nvPr/>
        </p:nvSpPr>
        <p:spPr>
          <a:xfrm rot="12566610">
            <a:off x="14602336" y="4276128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037A7948-859E-059A-8183-6876CAD332CB}"/>
              </a:ext>
            </a:extLst>
          </p:cNvPr>
          <p:cNvSpPr/>
          <p:nvPr/>
        </p:nvSpPr>
        <p:spPr>
          <a:xfrm rot="12566610">
            <a:off x="14789596" y="4404364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1DF6FE46-05DA-6249-6379-7DED978B255F}"/>
              </a:ext>
            </a:extLst>
          </p:cNvPr>
          <p:cNvSpPr/>
          <p:nvPr/>
        </p:nvSpPr>
        <p:spPr>
          <a:xfrm rot="12566610">
            <a:off x="13912898" y="4709216"/>
            <a:ext cx="291925" cy="270014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33699EEC-52FF-8111-F624-7C32B23819E5}"/>
              </a:ext>
            </a:extLst>
          </p:cNvPr>
          <p:cNvSpPr/>
          <p:nvPr/>
        </p:nvSpPr>
        <p:spPr>
          <a:xfrm rot="12566610">
            <a:off x="13633208" y="4763738"/>
            <a:ext cx="145962" cy="13500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11C7152D-D1E5-5878-DCA5-937E193A8183}"/>
              </a:ext>
            </a:extLst>
          </p:cNvPr>
          <p:cNvSpPr/>
          <p:nvPr/>
        </p:nvSpPr>
        <p:spPr>
          <a:xfrm rot="12566610">
            <a:off x="14380594" y="4693509"/>
            <a:ext cx="583849" cy="54002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0" name="Oval 1419">
            <a:extLst>
              <a:ext uri="{FF2B5EF4-FFF2-40B4-BE49-F238E27FC236}">
                <a16:creationId xmlns:a16="http://schemas.microsoft.com/office/drawing/2014/main" id="{BD137401-4869-BE37-62AE-7C06DD0566E7}"/>
              </a:ext>
            </a:extLst>
          </p:cNvPr>
          <p:cNvSpPr/>
          <p:nvPr/>
        </p:nvSpPr>
        <p:spPr>
          <a:xfrm rot="10846586">
            <a:off x="13927543" y="897409"/>
            <a:ext cx="1384494" cy="1358148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1" name="Oval 1420">
            <a:extLst>
              <a:ext uri="{FF2B5EF4-FFF2-40B4-BE49-F238E27FC236}">
                <a16:creationId xmlns:a16="http://schemas.microsoft.com/office/drawing/2014/main" id="{15DC9277-63F5-FC76-DE1B-4335CA8F0D98}"/>
              </a:ext>
            </a:extLst>
          </p:cNvPr>
          <p:cNvSpPr/>
          <p:nvPr/>
        </p:nvSpPr>
        <p:spPr>
          <a:xfrm rot="10045529">
            <a:off x="14606252" y="2243234"/>
            <a:ext cx="830696" cy="814889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2" name="Oval 1421">
            <a:extLst>
              <a:ext uri="{FF2B5EF4-FFF2-40B4-BE49-F238E27FC236}">
                <a16:creationId xmlns:a16="http://schemas.microsoft.com/office/drawing/2014/main" id="{CEC41959-5564-017C-263B-99AA421E9AEC}"/>
              </a:ext>
            </a:extLst>
          </p:cNvPr>
          <p:cNvSpPr/>
          <p:nvPr/>
        </p:nvSpPr>
        <p:spPr>
          <a:xfrm rot="10846586">
            <a:off x="13817922" y="601139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3" name="Oval 1422">
            <a:extLst>
              <a:ext uri="{FF2B5EF4-FFF2-40B4-BE49-F238E27FC236}">
                <a16:creationId xmlns:a16="http://schemas.microsoft.com/office/drawing/2014/main" id="{1AFE3157-2E7E-94C6-793A-BAD422DDD0A0}"/>
              </a:ext>
            </a:extLst>
          </p:cNvPr>
          <p:cNvSpPr/>
          <p:nvPr/>
        </p:nvSpPr>
        <p:spPr>
          <a:xfrm rot="10846586">
            <a:off x="13955539" y="5584787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4" name="Oval 1423">
            <a:extLst>
              <a:ext uri="{FF2B5EF4-FFF2-40B4-BE49-F238E27FC236}">
                <a16:creationId xmlns:a16="http://schemas.microsoft.com/office/drawing/2014/main" id="{67ECCD87-E3BE-16DA-07DF-124212B6101F}"/>
              </a:ext>
            </a:extLst>
          </p:cNvPr>
          <p:cNvSpPr/>
          <p:nvPr/>
        </p:nvSpPr>
        <p:spPr>
          <a:xfrm rot="10045529">
            <a:off x="13017193" y="1913996"/>
            <a:ext cx="290743" cy="2839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169CD2B2-A039-FA9B-1E83-77AD0AD6FE01}"/>
              </a:ext>
            </a:extLst>
          </p:cNvPr>
          <p:cNvSpPr/>
          <p:nvPr/>
        </p:nvSpPr>
        <p:spPr>
          <a:xfrm rot="10045529">
            <a:off x="14356977" y="2913526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2481CB9F-E9B7-9344-9518-0BE5CE9462F9}"/>
              </a:ext>
            </a:extLst>
          </p:cNvPr>
          <p:cNvSpPr/>
          <p:nvPr/>
        </p:nvSpPr>
        <p:spPr>
          <a:xfrm rot="10846586">
            <a:off x="14563156" y="543215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7" name="Oval 1426">
            <a:extLst>
              <a:ext uri="{FF2B5EF4-FFF2-40B4-BE49-F238E27FC236}">
                <a16:creationId xmlns:a16="http://schemas.microsoft.com/office/drawing/2014/main" id="{133005F4-C481-7739-5C74-25BD8B825C5D}"/>
              </a:ext>
            </a:extLst>
          </p:cNvPr>
          <p:cNvSpPr/>
          <p:nvPr/>
        </p:nvSpPr>
        <p:spPr>
          <a:xfrm rot="10045529">
            <a:off x="14601449" y="3118912"/>
            <a:ext cx="415349" cy="407445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8" name="Oval 1427">
            <a:extLst>
              <a:ext uri="{FF2B5EF4-FFF2-40B4-BE49-F238E27FC236}">
                <a16:creationId xmlns:a16="http://schemas.microsoft.com/office/drawing/2014/main" id="{6281C3A5-CC16-5235-A3DF-9EB0BA2B0D8F}"/>
              </a:ext>
            </a:extLst>
          </p:cNvPr>
          <p:cNvSpPr/>
          <p:nvPr/>
        </p:nvSpPr>
        <p:spPr>
          <a:xfrm rot="10846586">
            <a:off x="13736098" y="1135406"/>
            <a:ext cx="415349" cy="407445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9" name="Oval 1428">
            <a:extLst>
              <a:ext uri="{FF2B5EF4-FFF2-40B4-BE49-F238E27FC236}">
                <a16:creationId xmlns:a16="http://schemas.microsoft.com/office/drawing/2014/main" id="{0C26DE10-EA00-B9EA-F281-6A667FC2E4C2}"/>
              </a:ext>
            </a:extLst>
          </p:cNvPr>
          <p:cNvSpPr/>
          <p:nvPr/>
        </p:nvSpPr>
        <p:spPr>
          <a:xfrm rot="10045529">
            <a:off x="14379466" y="2327006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0" name="Oval 1429">
            <a:extLst>
              <a:ext uri="{FF2B5EF4-FFF2-40B4-BE49-F238E27FC236}">
                <a16:creationId xmlns:a16="http://schemas.microsoft.com/office/drawing/2014/main" id="{A5547C23-1D2B-82B7-0C6D-49A694E9A00F}"/>
              </a:ext>
            </a:extLst>
          </p:cNvPr>
          <p:cNvSpPr/>
          <p:nvPr/>
        </p:nvSpPr>
        <p:spPr>
          <a:xfrm rot="10846586">
            <a:off x="13659802" y="91348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1" name="Oval 1430">
            <a:extLst>
              <a:ext uri="{FF2B5EF4-FFF2-40B4-BE49-F238E27FC236}">
                <a16:creationId xmlns:a16="http://schemas.microsoft.com/office/drawing/2014/main" id="{D85EFA21-31E2-0714-3A61-A211573D6FC4}"/>
              </a:ext>
            </a:extLst>
          </p:cNvPr>
          <p:cNvSpPr/>
          <p:nvPr/>
        </p:nvSpPr>
        <p:spPr>
          <a:xfrm rot="10846586">
            <a:off x="13751966" y="913362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2" name="Oval 1431">
            <a:extLst>
              <a:ext uri="{FF2B5EF4-FFF2-40B4-BE49-F238E27FC236}">
                <a16:creationId xmlns:a16="http://schemas.microsoft.com/office/drawing/2014/main" id="{F7B706A6-8E74-ABF7-4407-3CDDE57991A3}"/>
              </a:ext>
            </a:extLst>
          </p:cNvPr>
          <p:cNvSpPr/>
          <p:nvPr/>
        </p:nvSpPr>
        <p:spPr>
          <a:xfrm rot="10045529">
            <a:off x="13566138" y="1537376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3" name="Oval 1432">
            <a:extLst>
              <a:ext uri="{FF2B5EF4-FFF2-40B4-BE49-F238E27FC236}">
                <a16:creationId xmlns:a16="http://schemas.microsoft.com/office/drawing/2014/main" id="{9FB8C1B4-80FA-B35D-CC87-11D93F5BED83}"/>
              </a:ext>
            </a:extLst>
          </p:cNvPr>
          <p:cNvSpPr/>
          <p:nvPr/>
        </p:nvSpPr>
        <p:spPr>
          <a:xfrm rot="10045529">
            <a:off x="14577247" y="340569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4" name="Oval 1433">
            <a:extLst>
              <a:ext uri="{FF2B5EF4-FFF2-40B4-BE49-F238E27FC236}">
                <a16:creationId xmlns:a16="http://schemas.microsoft.com/office/drawing/2014/main" id="{B46E660D-911F-1855-5F17-1E9DDACBBECD}"/>
              </a:ext>
            </a:extLst>
          </p:cNvPr>
          <p:cNvSpPr/>
          <p:nvPr/>
        </p:nvSpPr>
        <p:spPr>
          <a:xfrm rot="10045529">
            <a:off x="14595867" y="2103631"/>
            <a:ext cx="207674" cy="203723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5" name="Oval 1434">
            <a:extLst>
              <a:ext uri="{FF2B5EF4-FFF2-40B4-BE49-F238E27FC236}">
                <a16:creationId xmlns:a16="http://schemas.microsoft.com/office/drawing/2014/main" id="{BDC24310-F721-FFE2-C8BF-BB7D991E4EE4}"/>
              </a:ext>
            </a:extLst>
          </p:cNvPr>
          <p:cNvSpPr/>
          <p:nvPr/>
        </p:nvSpPr>
        <p:spPr>
          <a:xfrm rot="10045529">
            <a:off x="14259800" y="2858777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6" name="Oval 1435">
            <a:extLst>
              <a:ext uri="{FF2B5EF4-FFF2-40B4-BE49-F238E27FC236}">
                <a16:creationId xmlns:a16="http://schemas.microsoft.com/office/drawing/2014/main" id="{D1E3A232-E93D-5BBF-A030-B040C0D0C71E}"/>
              </a:ext>
            </a:extLst>
          </p:cNvPr>
          <p:cNvSpPr/>
          <p:nvPr/>
        </p:nvSpPr>
        <p:spPr>
          <a:xfrm rot="10045529">
            <a:off x="13472866" y="5165470"/>
            <a:ext cx="207674" cy="203723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7" name="Oval 1436">
            <a:extLst>
              <a:ext uri="{FF2B5EF4-FFF2-40B4-BE49-F238E27FC236}">
                <a16:creationId xmlns:a16="http://schemas.microsoft.com/office/drawing/2014/main" id="{56143F6B-8833-F805-54D4-AF7A790300EA}"/>
              </a:ext>
            </a:extLst>
          </p:cNvPr>
          <p:cNvSpPr/>
          <p:nvPr/>
        </p:nvSpPr>
        <p:spPr>
          <a:xfrm rot="10045529">
            <a:off x="13837293" y="3360309"/>
            <a:ext cx="207674" cy="2037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8" name="Oval 1437">
            <a:extLst>
              <a:ext uri="{FF2B5EF4-FFF2-40B4-BE49-F238E27FC236}">
                <a16:creationId xmlns:a16="http://schemas.microsoft.com/office/drawing/2014/main" id="{858A7C77-2C49-06EC-AE4F-7CA7E2C0DE4E}"/>
              </a:ext>
            </a:extLst>
          </p:cNvPr>
          <p:cNvSpPr/>
          <p:nvPr/>
        </p:nvSpPr>
        <p:spPr>
          <a:xfrm rot="10846586">
            <a:off x="15035533" y="395433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9" name="Oval 1438">
            <a:extLst>
              <a:ext uri="{FF2B5EF4-FFF2-40B4-BE49-F238E27FC236}">
                <a16:creationId xmlns:a16="http://schemas.microsoft.com/office/drawing/2014/main" id="{7F262AF5-9817-7DF1-C0F5-CD9A48DB6910}"/>
              </a:ext>
            </a:extLst>
          </p:cNvPr>
          <p:cNvSpPr/>
          <p:nvPr/>
        </p:nvSpPr>
        <p:spPr>
          <a:xfrm rot="6357291">
            <a:off x="14210399" y="4120546"/>
            <a:ext cx="822134" cy="754682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0" name="Oval 1439">
            <a:extLst>
              <a:ext uri="{FF2B5EF4-FFF2-40B4-BE49-F238E27FC236}">
                <a16:creationId xmlns:a16="http://schemas.microsoft.com/office/drawing/2014/main" id="{6BFC9CA1-5620-723C-3353-391B5BF0F649}"/>
              </a:ext>
            </a:extLst>
          </p:cNvPr>
          <p:cNvSpPr/>
          <p:nvPr/>
        </p:nvSpPr>
        <p:spPr>
          <a:xfrm rot="6357291">
            <a:off x="13997174" y="1554635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1" name="Oval 1440">
            <a:extLst>
              <a:ext uri="{FF2B5EF4-FFF2-40B4-BE49-F238E27FC236}">
                <a16:creationId xmlns:a16="http://schemas.microsoft.com/office/drawing/2014/main" id="{3C8F09F4-6AFC-7490-C9F5-DB14F6A85A46}"/>
              </a:ext>
            </a:extLst>
          </p:cNvPr>
          <p:cNvSpPr/>
          <p:nvPr/>
        </p:nvSpPr>
        <p:spPr>
          <a:xfrm rot="602383">
            <a:off x="14506237" y="3047813"/>
            <a:ext cx="1257803" cy="137022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2" name="Oval 1441">
            <a:extLst>
              <a:ext uri="{FF2B5EF4-FFF2-40B4-BE49-F238E27FC236}">
                <a16:creationId xmlns:a16="http://schemas.microsoft.com/office/drawing/2014/main" id="{BC6EE20E-D4F3-06FD-68EC-D2671D9E7AEA}"/>
              </a:ext>
            </a:extLst>
          </p:cNvPr>
          <p:cNvSpPr/>
          <p:nvPr/>
        </p:nvSpPr>
        <p:spPr>
          <a:xfrm rot="1403440">
            <a:off x="14247639" y="2590431"/>
            <a:ext cx="754682" cy="822134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3" name="Oval 1442">
            <a:extLst>
              <a:ext uri="{FF2B5EF4-FFF2-40B4-BE49-F238E27FC236}">
                <a16:creationId xmlns:a16="http://schemas.microsoft.com/office/drawing/2014/main" id="{3C00C4B3-17AA-1AE2-DA89-2704DD2D97A9}"/>
              </a:ext>
            </a:extLst>
          </p:cNvPr>
          <p:cNvSpPr/>
          <p:nvPr/>
        </p:nvSpPr>
        <p:spPr>
          <a:xfrm rot="602383">
            <a:off x="13973572" y="2287512"/>
            <a:ext cx="188671" cy="20553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4" name="Oval 1443">
            <a:extLst>
              <a:ext uri="{FF2B5EF4-FFF2-40B4-BE49-F238E27FC236}">
                <a16:creationId xmlns:a16="http://schemas.microsoft.com/office/drawing/2014/main" id="{B9BEEFB7-4172-99A8-210A-14E567244F28}"/>
              </a:ext>
            </a:extLst>
          </p:cNvPr>
          <p:cNvSpPr/>
          <p:nvPr/>
        </p:nvSpPr>
        <p:spPr>
          <a:xfrm rot="602383">
            <a:off x="14532913" y="3516472"/>
            <a:ext cx="188671" cy="205533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5" name="Oval 1444">
            <a:extLst>
              <a:ext uri="{FF2B5EF4-FFF2-40B4-BE49-F238E27FC236}">
                <a16:creationId xmlns:a16="http://schemas.microsoft.com/office/drawing/2014/main" id="{7F53CD4F-3913-1979-8E67-84C8BD5C5CF7}"/>
              </a:ext>
            </a:extLst>
          </p:cNvPr>
          <p:cNvSpPr/>
          <p:nvPr/>
        </p:nvSpPr>
        <p:spPr>
          <a:xfrm rot="6357291">
            <a:off x="13928609" y="2314541"/>
            <a:ext cx="205533" cy="188671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6" name="Oval 1445">
            <a:extLst>
              <a:ext uri="{FF2B5EF4-FFF2-40B4-BE49-F238E27FC236}">
                <a16:creationId xmlns:a16="http://schemas.microsoft.com/office/drawing/2014/main" id="{8FD9318A-0066-BE24-83D8-28657A79AABF}"/>
              </a:ext>
            </a:extLst>
          </p:cNvPr>
          <p:cNvSpPr/>
          <p:nvPr/>
        </p:nvSpPr>
        <p:spPr>
          <a:xfrm rot="10846586">
            <a:off x="14012927" y="4323066"/>
            <a:ext cx="415349" cy="407445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7" name="Oval 1446">
            <a:extLst>
              <a:ext uri="{FF2B5EF4-FFF2-40B4-BE49-F238E27FC236}">
                <a16:creationId xmlns:a16="http://schemas.microsoft.com/office/drawing/2014/main" id="{1AB42671-B54C-C6C2-B4EE-B326911251FF}"/>
              </a:ext>
            </a:extLst>
          </p:cNvPr>
          <p:cNvSpPr/>
          <p:nvPr/>
        </p:nvSpPr>
        <p:spPr>
          <a:xfrm rot="10846586">
            <a:off x="14735833" y="3620304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8" name="Oval 1447">
            <a:extLst>
              <a:ext uri="{FF2B5EF4-FFF2-40B4-BE49-F238E27FC236}">
                <a16:creationId xmlns:a16="http://schemas.microsoft.com/office/drawing/2014/main" id="{428DF7AC-0950-1B6C-8C71-B811B053EA17}"/>
              </a:ext>
            </a:extLst>
          </p:cNvPr>
          <p:cNvSpPr/>
          <p:nvPr/>
        </p:nvSpPr>
        <p:spPr>
          <a:xfrm rot="10846586">
            <a:off x="14711833" y="3481378"/>
            <a:ext cx="207674" cy="203723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9" name="Oval 1448">
            <a:extLst>
              <a:ext uri="{FF2B5EF4-FFF2-40B4-BE49-F238E27FC236}">
                <a16:creationId xmlns:a16="http://schemas.microsoft.com/office/drawing/2014/main" id="{6175F53F-2584-8BAE-2D39-8672A5E5D496}"/>
              </a:ext>
            </a:extLst>
          </p:cNvPr>
          <p:cNvSpPr/>
          <p:nvPr/>
        </p:nvSpPr>
        <p:spPr>
          <a:xfrm rot="2941146">
            <a:off x="14314396" y="4419887"/>
            <a:ext cx="151200" cy="150517"/>
          </a:xfrm>
          <a:prstGeom prst="ellipse">
            <a:avLst/>
          </a:pr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0" name="Oval 1449">
            <a:extLst>
              <a:ext uri="{FF2B5EF4-FFF2-40B4-BE49-F238E27FC236}">
                <a16:creationId xmlns:a16="http://schemas.microsoft.com/office/drawing/2014/main" id="{B450804A-7413-4692-E2A9-DB45D4C5A8F7}"/>
              </a:ext>
            </a:extLst>
          </p:cNvPr>
          <p:cNvSpPr/>
          <p:nvPr/>
        </p:nvSpPr>
        <p:spPr>
          <a:xfrm rot="2140089">
            <a:off x="13939203" y="3216668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1" name="Oval 1450">
            <a:extLst>
              <a:ext uri="{FF2B5EF4-FFF2-40B4-BE49-F238E27FC236}">
                <a16:creationId xmlns:a16="http://schemas.microsoft.com/office/drawing/2014/main" id="{4A6D2984-8A7D-9C16-1694-9EBA5FF4E462}"/>
              </a:ext>
            </a:extLst>
          </p:cNvPr>
          <p:cNvSpPr/>
          <p:nvPr/>
        </p:nvSpPr>
        <p:spPr>
          <a:xfrm rot="2941146">
            <a:off x="15140536" y="3576476"/>
            <a:ext cx="216000" cy="216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2" name="Oval 1451">
            <a:extLst>
              <a:ext uri="{FF2B5EF4-FFF2-40B4-BE49-F238E27FC236}">
                <a16:creationId xmlns:a16="http://schemas.microsoft.com/office/drawing/2014/main" id="{807C3242-CC31-875A-D4F3-A14412C31B57}"/>
              </a:ext>
            </a:extLst>
          </p:cNvPr>
          <p:cNvSpPr/>
          <p:nvPr/>
        </p:nvSpPr>
        <p:spPr>
          <a:xfrm rot="2941146">
            <a:off x="14285397" y="1159380"/>
            <a:ext cx="108000" cy="108000"/>
          </a:xfrm>
          <a:prstGeom prst="ellipse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3" name="Oval 1452">
            <a:extLst>
              <a:ext uri="{FF2B5EF4-FFF2-40B4-BE49-F238E27FC236}">
                <a16:creationId xmlns:a16="http://schemas.microsoft.com/office/drawing/2014/main" id="{C2CA328E-1C07-1740-F3F9-ACAAAD08F6CF}"/>
              </a:ext>
            </a:extLst>
          </p:cNvPr>
          <p:cNvSpPr/>
          <p:nvPr/>
        </p:nvSpPr>
        <p:spPr>
          <a:xfrm rot="2941146">
            <a:off x="13789316" y="1464709"/>
            <a:ext cx="828000" cy="828000"/>
          </a:xfrm>
          <a:prstGeom prst="ellipse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4" name="Oval 1453">
            <a:extLst>
              <a:ext uri="{FF2B5EF4-FFF2-40B4-BE49-F238E27FC236}">
                <a16:creationId xmlns:a16="http://schemas.microsoft.com/office/drawing/2014/main" id="{3ACA9F27-A439-4073-9D21-92B51F6E1367}"/>
              </a:ext>
            </a:extLst>
          </p:cNvPr>
          <p:cNvSpPr/>
          <p:nvPr/>
        </p:nvSpPr>
        <p:spPr>
          <a:xfrm rot="2941146">
            <a:off x="13974699" y="5056807"/>
            <a:ext cx="1548000" cy="1548000"/>
          </a:xfrm>
          <a:prstGeom prst="ellipse">
            <a:avLst/>
          </a:prstGeom>
          <a:solidFill>
            <a:srgbClr val="E51A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55" name="Group 1454">
            <a:extLst>
              <a:ext uri="{FF2B5EF4-FFF2-40B4-BE49-F238E27FC236}">
                <a16:creationId xmlns:a16="http://schemas.microsoft.com/office/drawing/2014/main" id="{CF52B0B9-3413-C9EE-E200-B36ACDC2E5F1}"/>
              </a:ext>
            </a:extLst>
          </p:cNvPr>
          <p:cNvGrpSpPr/>
          <p:nvPr/>
        </p:nvGrpSpPr>
        <p:grpSpPr>
          <a:xfrm>
            <a:off x="13598177" y="5302863"/>
            <a:ext cx="1593620" cy="1462871"/>
            <a:chOff x="8278098" y="4179345"/>
            <a:chExt cx="1593620" cy="1462871"/>
          </a:xfrm>
        </p:grpSpPr>
        <p:sp>
          <p:nvSpPr>
            <p:cNvPr id="1456" name="Oval 1455">
              <a:extLst>
                <a:ext uri="{FF2B5EF4-FFF2-40B4-BE49-F238E27FC236}">
                  <a16:creationId xmlns:a16="http://schemas.microsoft.com/office/drawing/2014/main" id="{19743C84-0376-C67F-DE14-61781C9D8FD5}"/>
                </a:ext>
              </a:extLst>
            </p:cNvPr>
            <p:cNvSpPr/>
            <p:nvPr/>
          </p:nvSpPr>
          <p:spPr>
            <a:xfrm rot="14750947">
              <a:off x="8343472" y="4113971"/>
              <a:ext cx="1462871" cy="1593620"/>
            </a:xfrm>
            <a:prstGeom prst="ellipse">
              <a:avLst/>
            </a:prstGeom>
            <a:solidFill>
              <a:srgbClr val="E51A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7" name="TextBox 1456">
              <a:extLst>
                <a:ext uri="{FF2B5EF4-FFF2-40B4-BE49-F238E27FC236}">
                  <a16:creationId xmlns:a16="http://schemas.microsoft.com/office/drawing/2014/main" id="{58059C2D-54F7-674D-EA56-D179792969B8}"/>
                </a:ext>
              </a:extLst>
            </p:cNvPr>
            <p:cNvSpPr txBox="1"/>
            <p:nvPr/>
          </p:nvSpPr>
          <p:spPr>
            <a:xfrm>
              <a:off x="8370567" y="4644773"/>
              <a:ext cx="1408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Community Building</a:t>
              </a:r>
            </a:p>
          </p:txBody>
        </p:sp>
      </p:grpSp>
      <p:grpSp>
        <p:nvGrpSpPr>
          <p:cNvPr id="1458" name="Group 1457">
            <a:extLst>
              <a:ext uri="{FF2B5EF4-FFF2-40B4-BE49-F238E27FC236}">
                <a16:creationId xmlns:a16="http://schemas.microsoft.com/office/drawing/2014/main" id="{9A8BAFBC-8097-F519-585C-37E63C2664B2}"/>
              </a:ext>
            </a:extLst>
          </p:cNvPr>
          <p:cNvGrpSpPr/>
          <p:nvPr/>
        </p:nvGrpSpPr>
        <p:grpSpPr>
          <a:xfrm>
            <a:off x="13992135" y="25016"/>
            <a:ext cx="1879926" cy="1916394"/>
            <a:chOff x="8687692" y="1458701"/>
            <a:chExt cx="1879926" cy="1916394"/>
          </a:xfrm>
        </p:grpSpPr>
        <p:sp>
          <p:nvSpPr>
            <p:cNvPr id="1459" name="Oval 1458">
              <a:extLst>
                <a:ext uri="{FF2B5EF4-FFF2-40B4-BE49-F238E27FC236}">
                  <a16:creationId xmlns:a16="http://schemas.microsoft.com/office/drawing/2014/main" id="{14AD8A48-BCD3-F056-CEB0-93567EDE2E5D}"/>
                </a:ext>
              </a:extLst>
            </p:cNvPr>
            <p:cNvSpPr/>
            <p:nvPr/>
          </p:nvSpPr>
          <p:spPr>
            <a:xfrm rot="17204365">
              <a:off x="8669458" y="1476935"/>
              <a:ext cx="1916394" cy="1879926"/>
            </a:xfrm>
            <a:prstGeom prst="ellipse">
              <a:avLst/>
            </a:prstGeom>
            <a:solidFill>
              <a:srgbClr val="A513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0" name="TextBox 1459">
              <a:extLst>
                <a:ext uri="{FF2B5EF4-FFF2-40B4-BE49-F238E27FC236}">
                  <a16:creationId xmlns:a16="http://schemas.microsoft.com/office/drawing/2014/main" id="{D9D6E8F3-CCEE-F150-E968-8173C502D282}"/>
                </a:ext>
              </a:extLst>
            </p:cNvPr>
            <p:cNvSpPr txBox="1"/>
            <p:nvPr/>
          </p:nvSpPr>
          <p:spPr>
            <a:xfrm>
              <a:off x="8777342" y="2124510"/>
              <a:ext cx="17006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User engagement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0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CF1F3-A5A5-0D71-CC94-0A4730615FD1}"/>
              </a:ext>
            </a:extLst>
          </p:cNvPr>
          <p:cNvGrpSpPr/>
          <p:nvPr/>
        </p:nvGrpSpPr>
        <p:grpSpPr>
          <a:xfrm>
            <a:off x="665969" y="-1063360"/>
            <a:ext cx="11037252" cy="8984720"/>
            <a:chOff x="349411" y="-2252806"/>
            <a:chExt cx="11363529" cy="113635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0C272E-7010-F77F-C709-83CDFCB97DE5}"/>
                </a:ext>
              </a:extLst>
            </p:cNvPr>
            <p:cNvSpPr/>
            <p:nvPr/>
          </p:nvSpPr>
          <p:spPr>
            <a:xfrm>
              <a:off x="349411" y="-2252806"/>
              <a:ext cx="11363529" cy="11363529"/>
            </a:xfrm>
            <a:prstGeom prst="ellipse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55B5E-1803-E9EB-C06E-A054579A1199}"/>
                </a:ext>
              </a:extLst>
            </p:cNvPr>
            <p:cNvSpPr txBox="1"/>
            <p:nvPr/>
          </p:nvSpPr>
          <p:spPr>
            <a:xfrm>
              <a:off x="5008252" y="3075057"/>
              <a:ext cx="2045848" cy="593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" dirty="0">
                  <a:solidFill>
                    <a:schemeClr val="tx1">
                      <a:alpha val="0"/>
                    </a:schemeClr>
                  </a:solidFill>
                  <a:latin typeface="Bahnschrift SemiLight Condensed" panose="020B0502040204020203" pitchFamily="34" charset="0"/>
                </a:rPr>
                <a:t>THANK YOU</a:t>
              </a:r>
            </a:p>
          </p:txBody>
        </p:sp>
      </p:grpSp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D2C6407-8188-A2E1-7D05-4641755B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FE30-0672-2C01-7150-FF6EBD9EDCF8}"/>
              </a:ext>
            </a:extLst>
          </p:cNvPr>
          <p:cNvGrpSpPr/>
          <p:nvPr/>
        </p:nvGrpSpPr>
        <p:grpSpPr>
          <a:xfrm>
            <a:off x="2222624" y="-3692320"/>
            <a:ext cx="7627997" cy="3121634"/>
            <a:chOff x="3251541" y="135332"/>
            <a:chExt cx="8592825" cy="35164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315772-E21A-C141-B1C7-9388BAF510C1}"/>
                </a:ext>
              </a:extLst>
            </p:cNvPr>
            <p:cNvSpPr/>
            <p:nvPr/>
          </p:nvSpPr>
          <p:spPr>
            <a:xfrm>
              <a:off x="3251541" y="135332"/>
              <a:ext cx="8592825" cy="3516474"/>
            </a:xfrm>
            <a:prstGeom prst="rect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ACF474-8A68-469E-7609-E93B77FF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543" y="276138"/>
              <a:ext cx="8351274" cy="324994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E4458A4-1723-C3B0-EC52-43486524DD52}"/>
              </a:ext>
            </a:extLst>
          </p:cNvPr>
          <p:cNvSpPr txBox="1"/>
          <p:nvPr/>
        </p:nvSpPr>
        <p:spPr>
          <a:xfrm>
            <a:off x="4640017" y="9572188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32F93-11E5-E3C2-90B6-85404AA4E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607" y="7741407"/>
            <a:ext cx="907851" cy="907851"/>
          </a:xfrm>
          <a:prstGeom prst="rect">
            <a:avLst/>
          </a:prstGeom>
        </p:spPr>
      </p:pic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DD1AC22-A40C-9CC6-DCD1-DF68C1B6400C}"/>
              </a:ext>
            </a:extLst>
          </p:cNvPr>
          <p:cNvCxnSpPr>
            <a:cxnSpLocks/>
          </p:cNvCxnSpPr>
          <p:nvPr/>
        </p:nvCxnSpPr>
        <p:spPr>
          <a:xfrm>
            <a:off x="-3426142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9FCD8936-CF41-8034-85EB-1CD78006D746}"/>
              </a:ext>
            </a:extLst>
          </p:cNvPr>
          <p:cNvCxnSpPr>
            <a:cxnSpLocks/>
          </p:cNvCxnSpPr>
          <p:nvPr/>
        </p:nvCxnSpPr>
        <p:spPr>
          <a:xfrm>
            <a:off x="12383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CED0C78-AC7A-0BED-7996-0226EF725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07" y="1493635"/>
            <a:ext cx="5517976" cy="435670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8709ABC-B990-41C3-8B25-34BF87AAC529}"/>
              </a:ext>
            </a:extLst>
          </p:cNvPr>
          <p:cNvSpPr/>
          <p:nvPr/>
        </p:nvSpPr>
        <p:spPr>
          <a:xfrm>
            <a:off x="1122993" y="231223"/>
            <a:ext cx="1657413" cy="1556952"/>
          </a:xfrm>
          <a:prstGeom prst="ellipse">
            <a:avLst/>
          </a:prstGeom>
          <a:solidFill>
            <a:srgbClr val="F8B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B34379-25E7-5478-7ADC-D58AB06A92FE}"/>
              </a:ext>
            </a:extLst>
          </p:cNvPr>
          <p:cNvSpPr txBox="1"/>
          <p:nvPr/>
        </p:nvSpPr>
        <p:spPr>
          <a:xfrm>
            <a:off x="1435921" y="686533"/>
            <a:ext cx="143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99656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CF1F3-A5A5-0D71-CC94-0A4730615FD1}"/>
              </a:ext>
            </a:extLst>
          </p:cNvPr>
          <p:cNvGrpSpPr/>
          <p:nvPr/>
        </p:nvGrpSpPr>
        <p:grpSpPr>
          <a:xfrm>
            <a:off x="10795369" y="7259782"/>
            <a:ext cx="907851" cy="661578"/>
            <a:chOff x="349411" y="-2252806"/>
            <a:chExt cx="11363529" cy="113635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0C272E-7010-F77F-C709-83CDFCB97DE5}"/>
                </a:ext>
              </a:extLst>
            </p:cNvPr>
            <p:cNvSpPr/>
            <p:nvPr/>
          </p:nvSpPr>
          <p:spPr>
            <a:xfrm>
              <a:off x="349411" y="-2252806"/>
              <a:ext cx="11363529" cy="11363529"/>
            </a:xfrm>
            <a:prstGeom prst="ellipse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55B5E-1803-E9EB-C06E-A054579A1199}"/>
                </a:ext>
              </a:extLst>
            </p:cNvPr>
            <p:cNvSpPr txBox="1"/>
            <p:nvPr/>
          </p:nvSpPr>
          <p:spPr>
            <a:xfrm>
              <a:off x="5008252" y="3075057"/>
              <a:ext cx="2045848" cy="593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" dirty="0">
                  <a:solidFill>
                    <a:schemeClr val="tx1">
                      <a:alpha val="0"/>
                    </a:schemeClr>
                  </a:solidFill>
                  <a:latin typeface="Bahnschrift SemiLight Condensed" panose="020B0502040204020203" pitchFamily="34" charset="0"/>
                </a:rPr>
                <a:t>THANK YOU</a:t>
              </a:r>
            </a:p>
          </p:txBody>
        </p:sp>
      </p:grpSp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D2C6407-8188-A2E1-7D05-4641755B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458A4-1723-C3B0-EC52-43486524DD52}"/>
              </a:ext>
            </a:extLst>
          </p:cNvPr>
          <p:cNvSpPr txBox="1"/>
          <p:nvPr/>
        </p:nvSpPr>
        <p:spPr>
          <a:xfrm>
            <a:off x="4640017" y="9572188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DD1AC22-A40C-9CC6-DCD1-DF68C1B6400C}"/>
              </a:ext>
            </a:extLst>
          </p:cNvPr>
          <p:cNvCxnSpPr>
            <a:cxnSpLocks/>
          </p:cNvCxnSpPr>
          <p:nvPr/>
        </p:nvCxnSpPr>
        <p:spPr>
          <a:xfrm>
            <a:off x="-3426142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9FCD8936-CF41-8034-85EB-1CD78006D746}"/>
              </a:ext>
            </a:extLst>
          </p:cNvPr>
          <p:cNvCxnSpPr>
            <a:cxnSpLocks/>
          </p:cNvCxnSpPr>
          <p:nvPr/>
        </p:nvCxnSpPr>
        <p:spPr>
          <a:xfrm>
            <a:off x="12383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709ABC-B990-41C3-8B25-34BF87AAC529}"/>
              </a:ext>
            </a:extLst>
          </p:cNvPr>
          <p:cNvSpPr/>
          <p:nvPr/>
        </p:nvSpPr>
        <p:spPr>
          <a:xfrm>
            <a:off x="741063" y="-1209122"/>
            <a:ext cx="10580227" cy="9340966"/>
          </a:xfrm>
          <a:prstGeom prst="ellipse">
            <a:avLst/>
          </a:prstGeom>
          <a:solidFill>
            <a:srgbClr val="F8B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06933-8E5D-F420-BA88-D72EC5E90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22" y="1335625"/>
            <a:ext cx="3585308" cy="44484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0B7D863-4432-54A3-7DD5-816CC584CCBB}"/>
              </a:ext>
            </a:extLst>
          </p:cNvPr>
          <p:cNvSpPr/>
          <p:nvPr/>
        </p:nvSpPr>
        <p:spPr>
          <a:xfrm>
            <a:off x="1053991" y="407371"/>
            <a:ext cx="1984421" cy="1662545"/>
          </a:xfrm>
          <a:prstGeom prst="ellipse">
            <a:avLst/>
          </a:prstGeom>
          <a:solidFill>
            <a:srgbClr val="D1C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D733A-768D-3B42-AC3B-74402513525A}"/>
              </a:ext>
            </a:extLst>
          </p:cNvPr>
          <p:cNvSpPr txBox="1"/>
          <p:nvPr/>
        </p:nvSpPr>
        <p:spPr>
          <a:xfrm>
            <a:off x="1540892" y="915477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64432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B7D863-4432-54A3-7DD5-816CC584CCBB}"/>
              </a:ext>
            </a:extLst>
          </p:cNvPr>
          <p:cNvSpPr/>
          <p:nvPr/>
        </p:nvSpPr>
        <p:spPr>
          <a:xfrm>
            <a:off x="1195544" y="-784120"/>
            <a:ext cx="9702088" cy="8805901"/>
          </a:xfrm>
          <a:prstGeom prst="ellipse">
            <a:avLst/>
          </a:prstGeom>
          <a:solidFill>
            <a:srgbClr val="E1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EEAF04-5813-8683-8C2C-886EA0817BAB}"/>
              </a:ext>
            </a:extLst>
          </p:cNvPr>
          <p:cNvSpPr/>
          <p:nvPr/>
        </p:nvSpPr>
        <p:spPr>
          <a:xfrm>
            <a:off x="1071510" y="324242"/>
            <a:ext cx="1828800" cy="1828800"/>
          </a:xfrm>
          <a:prstGeom prst="ellipse">
            <a:avLst/>
          </a:prstGeom>
          <a:solidFill>
            <a:srgbClr val="F8B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458A4-1723-C3B0-EC52-43486524DD52}"/>
              </a:ext>
            </a:extLst>
          </p:cNvPr>
          <p:cNvSpPr txBox="1"/>
          <p:nvPr/>
        </p:nvSpPr>
        <p:spPr>
          <a:xfrm>
            <a:off x="4640017" y="9572188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DD1AC22-A40C-9CC6-DCD1-DF68C1B6400C}"/>
              </a:ext>
            </a:extLst>
          </p:cNvPr>
          <p:cNvCxnSpPr>
            <a:cxnSpLocks/>
          </p:cNvCxnSpPr>
          <p:nvPr/>
        </p:nvCxnSpPr>
        <p:spPr>
          <a:xfrm>
            <a:off x="-3426142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9FCD8936-CF41-8034-85EB-1CD78006D746}"/>
              </a:ext>
            </a:extLst>
          </p:cNvPr>
          <p:cNvCxnSpPr>
            <a:cxnSpLocks/>
          </p:cNvCxnSpPr>
          <p:nvPr/>
        </p:nvCxnSpPr>
        <p:spPr>
          <a:xfrm>
            <a:off x="12383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709ABC-B990-41C3-8B25-34BF87AAC529}"/>
              </a:ext>
            </a:extLst>
          </p:cNvPr>
          <p:cNvSpPr/>
          <p:nvPr/>
        </p:nvSpPr>
        <p:spPr>
          <a:xfrm>
            <a:off x="10099964" y="7218218"/>
            <a:ext cx="1221326" cy="913626"/>
          </a:xfrm>
          <a:prstGeom prst="ellipse">
            <a:avLst/>
          </a:prstGeom>
          <a:solidFill>
            <a:srgbClr val="E1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CF989-2297-3897-12CB-57EEE413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57" y="1451531"/>
            <a:ext cx="5734483" cy="4647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4C333-1C9E-C329-BC53-71E4DCC3C481}"/>
              </a:ext>
            </a:extLst>
          </p:cNvPr>
          <p:cNvSpPr txBox="1"/>
          <p:nvPr/>
        </p:nvSpPr>
        <p:spPr>
          <a:xfrm>
            <a:off x="1504453" y="915477"/>
            <a:ext cx="134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117416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B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CBCF1F3-A5A5-0D71-CC94-0A4730615FD1}"/>
              </a:ext>
            </a:extLst>
          </p:cNvPr>
          <p:cNvGrpSpPr/>
          <p:nvPr/>
        </p:nvGrpSpPr>
        <p:grpSpPr>
          <a:xfrm>
            <a:off x="10795369" y="7259782"/>
            <a:ext cx="907851" cy="661578"/>
            <a:chOff x="349411" y="-2252806"/>
            <a:chExt cx="11363529" cy="113635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0C272E-7010-F77F-C709-83CDFCB97DE5}"/>
                </a:ext>
              </a:extLst>
            </p:cNvPr>
            <p:cNvSpPr/>
            <p:nvPr/>
          </p:nvSpPr>
          <p:spPr>
            <a:xfrm>
              <a:off x="349411" y="-2252806"/>
              <a:ext cx="11363529" cy="11363529"/>
            </a:xfrm>
            <a:prstGeom prst="ellipse">
              <a:avLst/>
            </a:prstGeom>
            <a:solidFill>
              <a:srgbClr val="E1D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055B5E-1803-E9EB-C06E-A054579A1199}"/>
                </a:ext>
              </a:extLst>
            </p:cNvPr>
            <p:cNvSpPr txBox="1"/>
            <p:nvPr/>
          </p:nvSpPr>
          <p:spPr>
            <a:xfrm>
              <a:off x="5008252" y="3075057"/>
              <a:ext cx="2045848" cy="593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" dirty="0">
                  <a:solidFill>
                    <a:schemeClr val="tx1">
                      <a:alpha val="0"/>
                    </a:schemeClr>
                  </a:solidFill>
                  <a:latin typeface="Bahnschrift SemiLight Condensed" panose="020B0502040204020203" pitchFamily="34" charset="0"/>
                </a:rPr>
                <a:t>THANK YOU</a:t>
              </a:r>
            </a:p>
          </p:txBody>
        </p:sp>
      </p:grpSp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D2C6407-8188-A2E1-7D05-4641755B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458A4-1723-C3B0-EC52-43486524DD52}"/>
              </a:ext>
            </a:extLst>
          </p:cNvPr>
          <p:cNvSpPr txBox="1"/>
          <p:nvPr/>
        </p:nvSpPr>
        <p:spPr>
          <a:xfrm>
            <a:off x="4640017" y="9572188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DD1AC22-A40C-9CC6-DCD1-DF68C1B6400C}"/>
              </a:ext>
            </a:extLst>
          </p:cNvPr>
          <p:cNvCxnSpPr>
            <a:cxnSpLocks/>
          </p:cNvCxnSpPr>
          <p:nvPr/>
        </p:nvCxnSpPr>
        <p:spPr>
          <a:xfrm>
            <a:off x="-3426142" y="437723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9FCD8936-CF41-8034-85EB-1CD78006D746}"/>
              </a:ext>
            </a:extLst>
          </p:cNvPr>
          <p:cNvCxnSpPr>
            <a:cxnSpLocks/>
          </p:cNvCxnSpPr>
          <p:nvPr/>
        </p:nvCxnSpPr>
        <p:spPr>
          <a:xfrm>
            <a:off x="12383900" y="4384325"/>
            <a:ext cx="3162747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709ABC-B990-41C3-8B25-34BF87AAC529}"/>
              </a:ext>
            </a:extLst>
          </p:cNvPr>
          <p:cNvSpPr/>
          <p:nvPr/>
        </p:nvSpPr>
        <p:spPr>
          <a:xfrm>
            <a:off x="741063" y="-1200958"/>
            <a:ext cx="10580227" cy="9340966"/>
          </a:xfrm>
          <a:prstGeom prst="ellipse">
            <a:avLst/>
          </a:prstGeom>
          <a:solidFill>
            <a:srgbClr val="FACF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B7D863-4432-54A3-7DD5-816CC584CCBB}"/>
              </a:ext>
            </a:extLst>
          </p:cNvPr>
          <p:cNvSpPr/>
          <p:nvPr/>
        </p:nvSpPr>
        <p:spPr>
          <a:xfrm>
            <a:off x="1053991" y="407371"/>
            <a:ext cx="1984421" cy="1662545"/>
          </a:xfrm>
          <a:prstGeom prst="ellipse">
            <a:avLst/>
          </a:prstGeom>
          <a:solidFill>
            <a:srgbClr val="E1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D733A-768D-3B42-AC3B-74402513525A}"/>
              </a:ext>
            </a:extLst>
          </p:cNvPr>
          <p:cNvSpPr txBox="1"/>
          <p:nvPr/>
        </p:nvSpPr>
        <p:spPr>
          <a:xfrm>
            <a:off x="1540892" y="915477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State Chart Diagram</a:t>
            </a:r>
          </a:p>
        </p:txBody>
      </p:sp>
      <p:sp>
        <p:nvSpPr>
          <p:cNvPr id="3" name="AutoShape 2" descr="User login behavior state diagram. | Download Scientific Diagram">
            <a:extLst>
              <a:ext uri="{FF2B5EF4-FFF2-40B4-BE49-F238E27FC236}">
                <a16:creationId xmlns:a16="http://schemas.microsoft.com/office/drawing/2014/main" id="{EA311B69-9D43-64A6-9540-7CD16DCB93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User login behavior state diagram. | Download Scientific Diagram">
            <a:extLst>
              <a:ext uri="{FF2B5EF4-FFF2-40B4-BE49-F238E27FC236}">
                <a16:creationId xmlns:a16="http://schemas.microsoft.com/office/drawing/2014/main" id="{AB000676-D613-B795-A711-EBB82AB986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01D25-C539-300B-C2C4-10FABB80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870" y="1254191"/>
            <a:ext cx="4203059" cy="428712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D1B7CD-F387-515C-2C03-3F399EA05B9A}"/>
              </a:ext>
            </a:extLst>
          </p:cNvPr>
          <p:cNvSpPr/>
          <p:nvPr/>
        </p:nvSpPr>
        <p:spPr>
          <a:xfrm rot="10800000">
            <a:off x="-8970599" y="614235"/>
            <a:ext cx="8661036" cy="544912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29D6A-EC1B-7550-1D47-4DF01BC339F5}"/>
              </a:ext>
            </a:extLst>
          </p:cNvPr>
          <p:cNvSpPr txBox="1"/>
          <p:nvPr/>
        </p:nvSpPr>
        <p:spPr>
          <a:xfrm>
            <a:off x="-5848412" y="655858"/>
            <a:ext cx="613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6BF9CA-6202-1F37-6AF8-48B00D3DE33C}"/>
              </a:ext>
            </a:extLst>
          </p:cNvPr>
          <p:cNvSpPr/>
          <p:nvPr/>
        </p:nvSpPr>
        <p:spPr>
          <a:xfrm rot="10800000">
            <a:off x="-9170622" y="3612638"/>
            <a:ext cx="8661034" cy="584774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D48D4-19EE-27A0-D4B9-1692DC32F87A}"/>
              </a:ext>
            </a:extLst>
          </p:cNvPr>
          <p:cNvSpPr txBox="1"/>
          <p:nvPr/>
        </p:nvSpPr>
        <p:spPr>
          <a:xfrm>
            <a:off x="-5786438" y="3686455"/>
            <a:ext cx="547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C57FF-CFD5-0320-99C3-D86990F54177}"/>
              </a:ext>
            </a:extLst>
          </p:cNvPr>
          <p:cNvSpPr/>
          <p:nvPr/>
        </p:nvSpPr>
        <p:spPr>
          <a:xfrm>
            <a:off x="-1378074" y="-192283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A8E4BE-85D7-382E-6AA7-BD01C2E83F17}"/>
              </a:ext>
            </a:extLst>
          </p:cNvPr>
          <p:cNvSpPr/>
          <p:nvPr/>
        </p:nvSpPr>
        <p:spPr>
          <a:xfrm>
            <a:off x="-2133595" y="-192283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6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C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F7DF7-322A-C07B-E6A4-65C00E85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D2C6407-8188-A2E1-7D05-4641755B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21" y="-2111935"/>
            <a:ext cx="9194864" cy="9194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3DBD5-94F3-2FE4-86BA-75FB84553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74600"/>
            <a:ext cx="2705100" cy="399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D6C3C-DFE2-6825-C1BE-6904CB59B74F}"/>
              </a:ext>
            </a:extLst>
          </p:cNvPr>
          <p:cNvSpPr txBox="1"/>
          <p:nvPr/>
        </p:nvSpPr>
        <p:spPr>
          <a:xfrm>
            <a:off x="6031177" y="22089799"/>
            <a:ext cx="428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Sai Rachana                   Afroz                     Niharika</a:t>
            </a:r>
          </a:p>
          <a:p>
            <a:r>
              <a:rPr lang="en-IN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22N31A05L7          22N31A05M3          22N31A05P8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458A4-1723-C3B0-EC52-43486524DD52}"/>
              </a:ext>
            </a:extLst>
          </p:cNvPr>
          <p:cNvSpPr txBox="1"/>
          <p:nvPr/>
        </p:nvSpPr>
        <p:spPr>
          <a:xfrm>
            <a:off x="4640017" y="9572188"/>
            <a:ext cx="281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Montserrat" panose="00000500000000000000" pitchFamily="2" charset="0"/>
              </a:rPr>
              <a:t>HTML &amp; CSS</a:t>
            </a:r>
            <a:br>
              <a:rPr lang="en-IN" dirty="0">
                <a:latin typeface="Montserrat" panose="00000500000000000000" pitchFamily="2" charset="0"/>
              </a:rPr>
            </a:br>
            <a:r>
              <a:rPr lang="en-IN" dirty="0">
                <a:latin typeface="Montserrat" panose="00000500000000000000" pitchFamily="2" charset="0"/>
              </a:rPr>
              <a:t>Python Tkinter</a:t>
            </a:r>
          </a:p>
          <a:p>
            <a:pPr algn="ctr"/>
            <a:r>
              <a:rPr lang="en-IN" dirty="0">
                <a:latin typeface="Montserrat" panose="00000500000000000000" pitchFamily="2" charset="0"/>
              </a:rPr>
              <a:t>SQLite Database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B7D863-4432-54A3-7DD5-816CC584CCBB}"/>
              </a:ext>
            </a:extLst>
          </p:cNvPr>
          <p:cNvSpPr/>
          <p:nvPr/>
        </p:nvSpPr>
        <p:spPr>
          <a:xfrm>
            <a:off x="870710" y="-1143945"/>
            <a:ext cx="10346411" cy="9026793"/>
          </a:xfrm>
          <a:prstGeom prst="ellipse">
            <a:avLst/>
          </a:prstGeom>
          <a:solidFill>
            <a:srgbClr val="D1C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3D629F-5BA5-7E3F-3CB1-E5BC4C4129B0}"/>
              </a:ext>
            </a:extLst>
          </p:cNvPr>
          <p:cNvSpPr/>
          <p:nvPr/>
        </p:nvSpPr>
        <p:spPr>
          <a:xfrm>
            <a:off x="1045758" y="346171"/>
            <a:ext cx="2147455" cy="1745672"/>
          </a:xfrm>
          <a:prstGeom prst="ellipse">
            <a:avLst/>
          </a:prstGeom>
          <a:solidFill>
            <a:srgbClr val="FACF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3943C715-E417-3B02-FC02-C56A4070DCCB}"/>
              </a:ext>
            </a:extLst>
          </p:cNvPr>
          <p:cNvSpPr/>
          <p:nvPr/>
        </p:nvSpPr>
        <p:spPr>
          <a:xfrm rot="10800000">
            <a:off x="-8970599" y="614235"/>
            <a:ext cx="8661036" cy="544912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00" name="TextBox 1399">
            <a:extLst>
              <a:ext uri="{FF2B5EF4-FFF2-40B4-BE49-F238E27FC236}">
                <a16:creationId xmlns:a16="http://schemas.microsoft.com/office/drawing/2014/main" id="{D16CBB6C-E399-13DE-483A-E34EC9F9CBF5}"/>
              </a:ext>
            </a:extLst>
          </p:cNvPr>
          <p:cNvSpPr txBox="1"/>
          <p:nvPr/>
        </p:nvSpPr>
        <p:spPr>
          <a:xfrm>
            <a:off x="-5848412" y="655858"/>
            <a:ext cx="613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CEA9F3D6-96A5-EF05-4B6B-CD0B9DF84793}"/>
              </a:ext>
            </a:extLst>
          </p:cNvPr>
          <p:cNvSpPr/>
          <p:nvPr/>
        </p:nvSpPr>
        <p:spPr>
          <a:xfrm rot="10800000">
            <a:off x="-9170622" y="3612638"/>
            <a:ext cx="8661034" cy="584774"/>
          </a:xfrm>
          <a:custGeom>
            <a:avLst/>
            <a:gdLst>
              <a:gd name="connsiteX0" fmla="*/ 10229851 w 10229851"/>
              <a:gd name="connsiteY0" fmla="*/ 850080 h 850080"/>
              <a:gd name="connsiteX1" fmla="*/ 727487 w 10229851"/>
              <a:gd name="connsiteY1" fmla="*/ 850080 h 850080"/>
              <a:gd name="connsiteX2" fmla="*/ 542924 w 10229851"/>
              <a:gd name="connsiteY2" fmla="*/ 850080 h 850080"/>
              <a:gd name="connsiteX3" fmla="*/ 0 w 10229851"/>
              <a:gd name="connsiteY3" fmla="*/ 850080 h 850080"/>
              <a:gd name="connsiteX4" fmla="*/ 272638 w 10229851"/>
              <a:gd name="connsiteY4" fmla="*/ 425040 h 850080"/>
              <a:gd name="connsiteX5" fmla="*/ 0 w 10229851"/>
              <a:gd name="connsiteY5" fmla="*/ 0 h 850080"/>
              <a:gd name="connsiteX6" fmla="*/ 542924 w 10229851"/>
              <a:gd name="connsiteY6" fmla="*/ 0 h 850080"/>
              <a:gd name="connsiteX7" fmla="*/ 727487 w 10229851"/>
              <a:gd name="connsiteY7" fmla="*/ 0 h 850080"/>
              <a:gd name="connsiteX8" fmla="*/ 10229851 w 10229851"/>
              <a:gd name="connsiteY8" fmla="*/ 0 h 8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9851" h="850080">
                <a:moveTo>
                  <a:pt x="10229851" y="850080"/>
                </a:moveTo>
                <a:lnTo>
                  <a:pt x="727487" y="850080"/>
                </a:lnTo>
                <a:lnTo>
                  <a:pt x="542924" y="850080"/>
                </a:lnTo>
                <a:lnTo>
                  <a:pt x="0" y="850080"/>
                </a:lnTo>
                <a:lnTo>
                  <a:pt x="272638" y="425040"/>
                </a:lnTo>
                <a:lnTo>
                  <a:pt x="0" y="0"/>
                </a:lnTo>
                <a:lnTo>
                  <a:pt x="542924" y="0"/>
                </a:lnTo>
                <a:lnTo>
                  <a:pt x="727487" y="0"/>
                </a:lnTo>
                <a:lnTo>
                  <a:pt x="10229851" y="0"/>
                </a:lnTo>
                <a:close/>
              </a:path>
            </a:pathLst>
          </a:custGeom>
          <a:solidFill>
            <a:srgbClr val="A5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02" name="TextBox 1401">
            <a:extLst>
              <a:ext uri="{FF2B5EF4-FFF2-40B4-BE49-F238E27FC236}">
                <a16:creationId xmlns:a16="http://schemas.microsoft.com/office/drawing/2014/main" id="{1BA8D703-FDF2-068E-F211-C642D170AC7A}"/>
              </a:ext>
            </a:extLst>
          </p:cNvPr>
          <p:cNvSpPr txBox="1"/>
          <p:nvPr/>
        </p:nvSpPr>
        <p:spPr>
          <a:xfrm>
            <a:off x="-5786438" y="3686455"/>
            <a:ext cx="547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E0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Functional Requirements </a:t>
            </a:r>
          </a:p>
        </p:txBody>
      </p:sp>
      <p:sp>
        <p:nvSpPr>
          <p:cNvPr id="1403" name="Rectangle 1402">
            <a:extLst>
              <a:ext uri="{FF2B5EF4-FFF2-40B4-BE49-F238E27FC236}">
                <a16:creationId xmlns:a16="http://schemas.microsoft.com/office/drawing/2014/main" id="{32A15699-44BF-C672-FAAB-65A19D075B99}"/>
              </a:ext>
            </a:extLst>
          </p:cNvPr>
          <p:cNvSpPr/>
          <p:nvPr/>
        </p:nvSpPr>
        <p:spPr>
          <a:xfrm>
            <a:off x="-1378074" y="-192283"/>
            <a:ext cx="183948" cy="7609840"/>
          </a:xfrm>
          <a:prstGeom prst="rect">
            <a:avLst/>
          </a:prstGeom>
          <a:solidFill>
            <a:srgbClr val="CF17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4" name="Rectangle 1403">
            <a:extLst>
              <a:ext uri="{FF2B5EF4-FFF2-40B4-BE49-F238E27FC236}">
                <a16:creationId xmlns:a16="http://schemas.microsoft.com/office/drawing/2014/main" id="{7A86C3BC-D7A3-135A-A4BF-FC4382E4F40D}"/>
              </a:ext>
            </a:extLst>
          </p:cNvPr>
          <p:cNvSpPr/>
          <p:nvPr/>
        </p:nvSpPr>
        <p:spPr>
          <a:xfrm>
            <a:off x="-2133595" y="-192283"/>
            <a:ext cx="755520" cy="760984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25" name="Picture 1524">
            <a:extLst>
              <a:ext uri="{FF2B5EF4-FFF2-40B4-BE49-F238E27FC236}">
                <a16:creationId xmlns:a16="http://schemas.microsoft.com/office/drawing/2014/main" id="{BF0FDA7B-0126-9DAC-ABD9-6E27DEB2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911" y="1347216"/>
            <a:ext cx="5540495" cy="4163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D596E-C3FD-5162-932D-CDD471DFC032}"/>
              </a:ext>
            </a:extLst>
          </p:cNvPr>
          <p:cNvSpPr txBox="1"/>
          <p:nvPr/>
        </p:nvSpPr>
        <p:spPr>
          <a:xfrm>
            <a:off x="1561215" y="886691"/>
            <a:ext cx="163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Sequential Diagram</a:t>
            </a:r>
          </a:p>
        </p:txBody>
      </p:sp>
    </p:spTree>
    <p:extLst>
      <p:ext uri="{BB962C8B-B14F-4D97-AF65-F5344CB8AC3E}">
        <p14:creationId xmlns:p14="http://schemas.microsoft.com/office/powerpoint/2010/main" val="43811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56F6A2E-5687-4E8C-9DE1-BF60B791611A}">
  <we:reference id="wa200005566" version="3.0.0.2" store="en-IN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471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Bahnschrift SemiLight Condensed</vt:lpstr>
      <vt:lpstr>Calibri</vt:lpstr>
      <vt:lpstr>Calibri Light</vt:lpstr>
      <vt:lpstr>Century Gothic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RACHANA SAMALA</dc:creator>
  <cp:lastModifiedBy>RACHANA SAMALA</cp:lastModifiedBy>
  <cp:revision>29</cp:revision>
  <dcterms:created xsi:type="dcterms:W3CDTF">2024-01-18T16:53:06Z</dcterms:created>
  <dcterms:modified xsi:type="dcterms:W3CDTF">2024-04-03T07:30:24Z</dcterms:modified>
</cp:coreProperties>
</file>